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handoutMasterIdLst>
    <p:handoutMasterId r:id="rId17"/>
  </p:handoutMasterIdLst>
  <p:sldIdLst>
    <p:sldId id="260" r:id="rId5"/>
    <p:sldId id="259" r:id="rId6"/>
    <p:sldId id="261" r:id="rId7"/>
    <p:sldId id="262" r:id="rId8"/>
    <p:sldId id="263" r:id="rId9"/>
    <p:sldId id="265" r:id="rId10"/>
    <p:sldId id="266" r:id="rId11"/>
    <p:sldId id="283" r:id="rId12"/>
    <p:sldId id="269" r:id="rId13"/>
    <p:sldId id="278" r:id="rId14"/>
    <p:sldId id="28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A46EAB-891D-2804-5DC4-510789FF7026}" v="3" dt="2025-01-30T18:53:24.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60973" autoAdjust="0"/>
  </p:normalViewPr>
  <p:slideViewPr>
    <p:cSldViewPr snapToGrid="0">
      <p:cViewPr varScale="1">
        <p:scale>
          <a:sx n="56" d="100"/>
          <a:sy n="56" d="100"/>
        </p:scale>
        <p:origin x="2712" y="3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Johansson" userId="S::richard.johansson@biodlarna.se::0c56e746-93d7-4bfb-af80-82c26a7e0231" providerId="AD" clId="Web-{E3A46EAB-891D-2804-5DC4-510789FF7026}"/>
    <pc:docChg chg="modSld">
      <pc:chgData name="Richard Johansson" userId="S::richard.johansson@biodlarna.se::0c56e746-93d7-4bfb-af80-82c26a7e0231" providerId="AD" clId="Web-{E3A46EAB-891D-2804-5DC4-510789FF7026}" dt="2025-01-30T18:53:24.311" v="4" actId="1076"/>
      <pc:docMkLst>
        <pc:docMk/>
      </pc:docMkLst>
      <pc:sldChg chg="modNotes">
        <pc:chgData name="Richard Johansson" userId="S::richard.johansson@biodlarna.se::0c56e746-93d7-4bfb-af80-82c26a7e0231" providerId="AD" clId="Web-{E3A46EAB-891D-2804-5DC4-510789FF7026}" dt="2025-01-30T18:52:52.091" v="1"/>
        <pc:sldMkLst>
          <pc:docMk/>
          <pc:sldMk cId="2523834647" sldId="260"/>
        </pc:sldMkLst>
      </pc:sldChg>
      <pc:sldChg chg="addSp delSp modSp">
        <pc:chgData name="Richard Johansson" userId="S::richard.johansson@biodlarna.se::0c56e746-93d7-4bfb-af80-82c26a7e0231" providerId="AD" clId="Web-{E3A46EAB-891D-2804-5DC4-510789FF7026}" dt="2025-01-30T18:53:24.311" v="4" actId="1076"/>
        <pc:sldMkLst>
          <pc:docMk/>
          <pc:sldMk cId="1851978950" sldId="282"/>
        </pc:sldMkLst>
        <pc:spChg chg="del">
          <ac:chgData name="Richard Johansson" userId="S::richard.johansson@biodlarna.se::0c56e746-93d7-4bfb-af80-82c26a7e0231" providerId="AD" clId="Web-{E3A46EAB-891D-2804-5DC4-510789FF7026}" dt="2025-01-30T18:53:17.530" v="2"/>
          <ac:spMkLst>
            <pc:docMk/>
            <pc:sldMk cId="1851978950" sldId="282"/>
            <ac:spMk id="2" creationId="{B9046BFE-4E64-67F5-A19A-A8A2E60C3980}"/>
          </ac:spMkLst>
        </pc:spChg>
        <pc:spChg chg="add del mod">
          <ac:chgData name="Richard Johansson" userId="S::richard.johansson@biodlarna.se::0c56e746-93d7-4bfb-af80-82c26a7e0231" providerId="AD" clId="Web-{E3A46EAB-891D-2804-5DC4-510789FF7026}" dt="2025-01-30T18:53:21.248" v="3"/>
          <ac:spMkLst>
            <pc:docMk/>
            <pc:sldMk cId="1851978950" sldId="282"/>
            <ac:spMk id="4" creationId="{E335C8B3-ECAE-2522-8DCC-E6E1A19616A1}"/>
          </ac:spMkLst>
        </pc:spChg>
        <pc:picChg chg="mod">
          <ac:chgData name="Richard Johansson" userId="S::richard.johansson@biodlarna.se::0c56e746-93d7-4bfb-af80-82c26a7e0231" providerId="AD" clId="Web-{E3A46EAB-891D-2804-5DC4-510789FF7026}" dt="2025-01-30T18:53:24.311" v="4" actId="1076"/>
          <ac:picMkLst>
            <pc:docMk/>
            <pc:sldMk cId="1851978950" sldId="282"/>
            <ac:picMk id="5" creationId="{FD39A8F6-BD29-6072-7A30-06B5B2F4A8C8}"/>
          </ac:picMkLst>
        </pc:picChg>
      </pc:sldChg>
    </pc:docChg>
  </pc:docChgLst>
  <pc:docChgLst>
    <pc:chgData name="Richard Johansson" userId="0c56e746-93d7-4bfb-af80-82c26a7e0231" providerId="ADAL" clId="{AD99E5DB-A457-4AAB-8F38-BF07F1903C21}"/>
    <pc:docChg chg="custSel modSld">
      <pc:chgData name="Richard Johansson" userId="0c56e746-93d7-4bfb-af80-82c26a7e0231" providerId="ADAL" clId="{AD99E5DB-A457-4AAB-8F38-BF07F1903C21}" dt="2024-12-14T16:09:48.651" v="940" actId="20577"/>
      <pc:docMkLst>
        <pc:docMk/>
      </pc:docMkLst>
      <pc:sldChg chg="modNotesTx">
        <pc:chgData name="Richard Johansson" userId="0c56e746-93d7-4bfb-af80-82c26a7e0231" providerId="ADAL" clId="{AD99E5DB-A457-4AAB-8F38-BF07F1903C21}" dt="2024-12-13T12:34:58.966" v="207"/>
        <pc:sldMkLst>
          <pc:docMk/>
          <pc:sldMk cId="3558699168" sldId="259"/>
        </pc:sldMkLst>
      </pc:sldChg>
      <pc:sldChg chg="addSp modSp mod modNotesTx">
        <pc:chgData name="Richard Johansson" userId="0c56e746-93d7-4bfb-af80-82c26a7e0231" providerId="ADAL" clId="{AD99E5DB-A457-4AAB-8F38-BF07F1903C21}" dt="2024-12-13T12:34:34.795" v="196" actId="255"/>
        <pc:sldMkLst>
          <pc:docMk/>
          <pc:sldMk cId="2523834647" sldId="260"/>
        </pc:sldMkLst>
        <pc:spChg chg="mod">
          <ac:chgData name="Richard Johansson" userId="0c56e746-93d7-4bfb-af80-82c26a7e0231" providerId="ADAL" clId="{AD99E5DB-A457-4AAB-8F38-BF07F1903C21}" dt="2024-12-13T12:34:34.795" v="196" actId="255"/>
          <ac:spMkLst>
            <pc:docMk/>
            <pc:sldMk cId="2523834647" sldId="260"/>
            <ac:spMk id="2" creationId="{37D7F792-081D-6C0F-6ABA-5F489CBF0B09}"/>
          </ac:spMkLst>
        </pc:spChg>
        <pc:spChg chg="add mod">
          <ac:chgData name="Richard Johansson" userId="0c56e746-93d7-4bfb-af80-82c26a7e0231" providerId="ADAL" clId="{AD99E5DB-A457-4AAB-8F38-BF07F1903C21}" dt="2024-12-13T12:32:24.178" v="35" actId="1076"/>
          <ac:spMkLst>
            <pc:docMk/>
            <pc:sldMk cId="2523834647" sldId="260"/>
            <ac:spMk id="4" creationId="{C3394731-D2E0-C2D9-49B2-54D0744BB5E9}"/>
          </ac:spMkLst>
        </pc:spChg>
      </pc:sldChg>
      <pc:sldChg chg="addSp modSp mod modNotesTx">
        <pc:chgData name="Richard Johansson" userId="0c56e746-93d7-4bfb-af80-82c26a7e0231" providerId="ADAL" clId="{AD99E5DB-A457-4AAB-8F38-BF07F1903C21}" dt="2024-12-14T15:42:11.659" v="321" actId="339"/>
        <pc:sldMkLst>
          <pc:docMk/>
          <pc:sldMk cId="1148416625" sldId="261"/>
        </pc:sldMkLst>
        <pc:picChg chg="add mod">
          <ac:chgData name="Richard Johansson" userId="0c56e746-93d7-4bfb-af80-82c26a7e0231" providerId="ADAL" clId="{AD99E5DB-A457-4AAB-8F38-BF07F1903C21}" dt="2024-12-14T15:42:11.659" v="321" actId="339"/>
          <ac:picMkLst>
            <pc:docMk/>
            <pc:sldMk cId="1148416625" sldId="261"/>
            <ac:picMk id="5" creationId="{682CC9F4-6CDE-8760-36D6-02F39D656C84}"/>
          </ac:picMkLst>
        </pc:picChg>
      </pc:sldChg>
      <pc:sldChg chg="modNotesTx">
        <pc:chgData name="Richard Johansson" userId="0c56e746-93d7-4bfb-af80-82c26a7e0231" providerId="ADAL" clId="{AD99E5DB-A457-4AAB-8F38-BF07F1903C21}" dt="2024-12-13T12:36:20.467" v="261"/>
        <pc:sldMkLst>
          <pc:docMk/>
          <pc:sldMk cId="516623654" sldId="262"/>
        </pc:sldMkLst>
      </pc:sldChg>
      <pc:sldChg chg="modNotesTx">
        <pc:chgData name="Richard Johansson" userId="0c56e746-93d7-4bfb-af80-82c26a7e0231" providerId="ADAL" clId="{AD99E5DB-A457-4AAB-8F38-BF07F1903C21}" dt="2024-12-13T12:36:54.699" v="283" actId="20577"/>
        <pc:sldMkLst>
          <pc:docMk/>
          <pc:sldMk cId="1534253920" sldId="263"/>
        </pc:sldMkLst>
      </pc:sldChg>
      <pc:sldChg chg="addSp delSp modSp mod modNotesTx">
        <pc:chgData name="Richard Johansson" userId="0c56e746-93d7-4bfb-af80-82c26a7e0231" providerId="ADAL" clId="{AD99E5DB-A457-4AAB-8F38-BF07F1903C21}" dt="2024-12-14T15:43:31.470" v="329" actId="1076"/>
        <pc:sldMkLst>
          <pc:docMk/>
          <pc:sldMk cId="3513140351" sldId="265"/>
        </pc:sldMkLst>
        <pc:spChg chg="mod">
          <ac:chgData name="Richard Johansson" userId="0c56e746-93d7-4bfb-af80-82c26a7e0231" providerId="ADAL" clId="{AD99E5DB-A457-4AAB-8F38-BF07F1903C21}" dt="2024-12-13T12:37:11.148" v="286" actId="1076"/>
          <ac:spMkLst>
            <pc:docMk/>
            <pc:sldMk cId="3513140351" sldId="265"/>
            <ac:spMk id="2" creationId="{C2504498-3D55-9573-18EE-CCC5FE8CAD0F}"/>
          </ac:spMkLst>
        </pc:spChg>
        <pc:spChg chg="mod">
          <ac:chgData name="Richard Johansson" userId="0c56e746-93d7-4bfb-af80-82c26a7e0231" providerId="ADAL" clId="{AD99E5DB-A457-4AAB-8F38-BF07F1903C21}" dt="2024-12-13T12:37:07.380" v="285" actId="14100"/>
          <ac:spMkLst>
            <pc:docMk/>
            <pc:sldMk cId="3513140351" sldId="265"/>
            <ac:spMk id="3" creationId="{A992C3CD-F814-A024-7FE4-506168D33B31}"/>
          </ac:spMkLst>
        </pc:spChg>
        <pc:picChg chg="add del mod">
          <ac:chgData name="Richard Johansson" userId="0c56e746-93d7-4bfb-af80-82c26a7e0231" providerId="ADAL" clId="{AD99E5DB-A457-4AAB-8F38-BF07F1903C21}" dt="2024-12-14T15:39:24.827" v="312" actId="21"/>
          <ac:picMkLst>
            <pc:docMk/>
            <pc:sldMk cId="3513140351" sldId="265"/>
            <ac:picMk id="6" creationId="{16F02457-E688-E9CD-8B86-63AE445D623C}"/>
          </ac:picMkLst>
        </pc:picChg>
        <pc:picChg chg="add del mod">
          <ac:chgData name="Richard Johansson" userId="0c56e746-93d7-4bfb-af80-82c26a7e0231" providerId="ADAL" clId="{AD99E5DB-A457-4AAB-8F38-BF07F1903C21}" dt="2024-12-14T15:42:29.319" v="322" actId="478"/>
          <ac:picMkLst>
            <pc:docMk/>
            <pc:sldMk cId="3513140351" sldId="265"/>
            <ac:picMk id="8" creationId="{43C680F1-A4A4-9784-5E63-B7D7A65E8A02}"/>
          </ac:picMkLst>
        </pc:picChg>
        <pc:picChg chg="add mod">
          <ac:chgData name="Richard Johansson" userId="0c56e746-93d7-4bfb-af80-82c26a7e0231" providerId="ADAL" clId="{AD99E5DB-A457-4AAB-8F38-BF07F1903C21}" dt="2024-12-14T15:43:31.470" v="329" actId="1076"/>
          <ac:picMkLst>
            <pc:docMk/>
            <pc:sldMk cId="3513140351" sldId="265"/>
            <ac:picMk id="10" creationId="{93462A44-F2CC-5861-F697-D6D5A12EF491}"/>
          </ac:picMkLst>
        </pc:picChg>
      </pc:sldChg>
      <pc:sldChg chg="modNotesTx">
        <pc:chgData name="Richard Johansson" userId="0c56e746-93d7-4bfb-af80-82c26a7e0231" providerId="ADAL" clId="{AD99E5DB-A457-4AAB-8F38-BF07F1903C21}" dt="2024-12-14T15:44:34.116" v="369"/>
        <pc:sldMkLst>
          <pc:docMk/>
          <pc:sldMk cId="2013997809" sldId="266"/>
        </pc:sldMkLst>
      </pc:sldChg>
      <pc:sldChg chg="modNotesTx">
        <pc:chgData name="Richard Johansson" userId="0c56e746-93d7-4bfb-af80-82c26a7e0231" providerId="ADAL" clId="{AD99E5DB-A457-4AAB-8F38-BF07F1903C21}" dt="2024-12-14T15:46:45.289" v="466"/>
        <pc:sldMkLst>
          <pc:docMk/>
          <pc:sldMk cId="133048761" sldId="269"/>
        </pc:sldMkLst>
      </pc:sldChg>
      <pc:sldChg chg="modSp mod modNotesTx">
        <pc:chgData name="Richard Johansson" userId="0c56e746-93d7-4bfb-af80-82c26a7e0231" providerId="ADAL" clId="{AD99E5DB-A457-4AAB-8F38-BF07F1903C21}" dt="2024-12-14T16:09:48.651" v="940" actId="20577"/>
        <pc:sldMkLst>
          <pc:docMk/>
          <pc:sldMk cId="189606375" sldId="278"/>
        </pc:sldMkLst>
        <pc:picChg chg="mod">
          <ac:chgData name="Richard Johansson" userId="0c56e746-93d7-4bfb-af80-82c26a7e0231" providerId="ADAL" clId="{AD99E5DB-A457-4AAB-8F38-BF07F1903C21}" dt="2024-12-14T16:09:31.078" v="934" actId="1076"/>
          <ac:picMkLst>
            <pc:docMk/>
            <pc:sldMk cId="189606375" sldId="278"/>
            <ac:picMk id="5" creationId="{2E667503-9F44-00B3-432A-42CAC04F94ED}"/>
          </ac:picMkLst>
        </pc:picChg>
      </pc:sldChg>
      <pc:sldChg chg="modNotesTx">
        <pc:chgData name="Richard Johansson" userId="0c56e746-93d7-4bfb-af80-82c26a7e0231" providerId="ADAL" clId="{AD99E5DB-A457-4AAB-8F38-BF07F1903C21}" dt="2024-12-14T15:46:14.112" v="439" actId="20577"/>
        <pc:sldMkLst>
          <pc:docMk/>
          <pc:sldMk cId="440675918" sldId="283"/>
        </pc:sldMkLst>
      </pc:sldChg>
    </pc:docChg>
  </pc:docChgLst>
  <pc:docChgLst>
    <pc:chgData name="Richard Johansson" userId="S::richard.johansson@biodlarna.se::0c56e746-93d7-4bfb-af80-82c26a7e0231" providerId="AD" clId="Web-{46263330-10FE-090E-682F-8099CB68118B}"/>
    <pc:docChg chg="modSld">
      <pc:chgData name="Richard Johansson" userId="S::richard.johansson@biodlarna.se::0c56e746-93d7-4bfb-af80-82c26a7e0231" providerId="AD" clId="Web-{46263330-10FE-090E-682F-8099CB68118B}" dt="2025-01-25T15:48:52.409" v="18" actId="14100"/>
      <pc:docMkLst>
        <pc:docMk/>
      </pc:docMkLst>
      <pc:sldChg chg="modSp">
        <pc:chgData name="Richard Johansson" userId="S::richard.johansson@biodlarna.se::0c56e746-93d7-4bfb-af80-82c26a7e0231" providerId="AD" clId="Web-{46263330-10FE-090E-682F-8099CB68118B}" dt="2025-01-25T15:48:52.409" v="18" actId="14100"/>
        <pc:sldMkLst>
          <pc:docMk/>
          <pc:sldMk cId="2523834647" sldId="260"/>
        </pc:sldMkLst>
        <pc:spChg chg="mod">
          <ac:chgData name="Richard Johansson" userId="S::richard.johansson@biodlarna.se::0c56e746-93d7-4bfb-af80-82c26a7e0231" providerId="AD" clId="Web-{46263330-10FE-090E-682F-8099CB68118B}" dt="2025-01-25T15:48:52.409" v="18" actId="14100"/>
          <ac:spMkLst>
            <pc:docMk/>
            <pc:sldMk cId="2523834647" sldId="260"/>
            <ac:spMk id="4" creationId="{C3394731-D2E0-C2D9-49B2-54D0744BB5E9}"/>
          </ac:spMkLst>
        </pc:spChg>
      </pc:sldChg>
    </pc:docChg>
  </pc:docChgLst>
  <pc:docChgLst>
    <pc:chgData name="Richard Johansson" userId="0c56e746-93d7-4bfb-af80-82c26a7e0231" providerId="ADAL" clId="{DEFF439D-5714-40F9-A8C7-0BC47A481D6E}"/>
    <pc:docChg chg="undo custSel addSld delSld modSld">
      <pc:chgData name="Richard Johansson" userId="0c56e746-93d7-4bfb-af80-82c26a7e0231" providerId="ADAL" clId="{DEFF439D-5714-40F9-A8C7-0BC47A481D6E}" dt="2024-11-08T21:42:24.527" v="2163" actId="1076"/>
      <pc:docMkLst>
        <pc:docMk/>
      </pc:docMkLst>
      <pc:sldChg chg="addSp modSp mod">
        <pc:chgData name="Richard Johansson" userId="0c56e746-93d7-4bfb-af80-82c26a7e0231" providerId="ADAL" clId="{DEFF439D-5714-40F9-A8C7-0BC47A481D6E}" dt="2024-11-08T21:28:57.233" v="2019" actId="12"/>
        <pc:sldMkLst>
          <pc:docMk/>
          <pc:sldMk cId="3558699168" sldId="259"/>
        </pc:sldMkLst>
        <pc:spChg chg="mod">
          <ac:chgData name="Richard Johansson" userId="0c56e746-93d7-4bfb-af80-82c26a7e0231" providerId="ADAL" clId="{DEFF439D-5714-40F9-A8C7-0BC47A481D6E}" dt="2024-11-07T20:55:40.447" v="196" actId="20577"/>
          <ac:spMkLst>
            <pc:docMk/>
            <pc:sldMk cId="3558699168" sldId="259"/>
            <ac:spMk id="2" creationId="{FA28A027-2127-3240-BE7C-DE46D9349CCE}"/>
          </ac:spMkLst>
        </pc:spChg>
        <pc:spChg chg="add mod">
          <ac:chgData name="Richard Johansson" userId="0c56e746-93d7-4bfb-af80-82c26a7e0231" providerId="ADAL" clId="{DEFF439D-5714-40F9-A8C7-0BC47A481D6E}" dt="2024-11-08T21:28:57.233" v="2019" actId="12"/>
          <ac:spMkLst>
            <pc:docMk/>
            <pc:sldMk cId="3558699168" sldId="259"/>
            <ac:spMk id="3" creationId="{8BD42934-4B28-DAD6-FFE8-639D6A3310EB}"/>
          </ac:spMkLst>
        </pc:spChg>
        <pc:spChg chg="mod">
          <ac:chgData name="Richard Johansson" userId="0c56e746-93d7-4bfb-af80-82c26a7e0231" providerId="ADAL" clId="{DEFF439D-5714-40F9-A8C7-0BC47A481D6E}" dt="2024-11-07T20:55:46.293" v="197" actId="20577"/>
          <ac:spMkLst>
            <pc:docMk/>
            <pc:sldMk cId="3558699168" sldId="259"/>
            <ac:spMk id="6" creationId="{4E96EAB6-2F3A-2735-EC54-184BD3C566F3}"/>
          </ac:spMkLst>
        </pc:spChg>
      </pc:sldChg>
      <pc:sldChg chg="addSp modSp mod">
        <pc:chgData name="Richard Johansson" userId="0c56e746-93d7-4bfb-af80-82c26a7e0231" providerId="ADAL" clId="{DEFF439D-5714-40F9-A8C7-0BC47A481D6E}" dt="2024-11-07T21:20:02.749" v="199" actId="1076"/>
        <pc:sldMkLst>
          <pc:docMk/>
          <pc:sldMk cId="2523834647" sldId="260"/>
        </pc:sldMkLst>
        <pc:picChg chg="add mod">
          <ac:chgData name="Richard Johansson" userId="0c56e746-93d7-4bfb-af80-82c26a7e0231" providerId="ADAL" clId="{DEFF439D-5714-40F9-A8C7-0BC47A481D6E}" dt="2024-11-07T21:20:02.749" v="199" actId="1076"/>
          <ac:picMkLst>
            <pc:docMk/>
            <pc:sldMk cId="2523834647" sldId="260"/>
            <ac:picMk id="3" creationId="{683CACE2-7ADB-8794-85C3-A16D4BB69AB0}"/>
          </ac:picMkLst>
        </pc:picChg>
      </pc:sldChg>
      <pc:sldChg chg="modSp mod">
        <pc:chgData name="Richard Johansson" userId="0c56e746-93d7-4bfb-af80-82c26a7e0231" providerId="ADAL" clId="{DEFF439D-5714-40F9-A8C7-0BC47A481D6E}" dt="2024-11-08T21:23:42.064" v="1905" actId="20577"/>
        <pc:sldMkLst>
          <pc:docMk/>
          <pc:sldMk cId="1148416625" sldId="261"/>
        </pc:sldMkLst>
        <pc:spChg chg="mod">
          <ac:chgData name="Richard Johansson" userId="0c56e746-93d7-4bfb-af80-82c26a7e0231" providerId="ADAL" clId="{DEFF439D-5714-40F9-A8C7-0BC47A481D6E}" dt="2024-11-08T21:23:42.064" v="1905" actId="20577"/>
          <ac:spMkLst>
            <pc:docMk/>
            <pc:sldMk cId="1148416625" sldId="261"/>
            <ac:spMk id="2" creationId="{C2504498-3D55-9573-18EE-CCC5FE8CAD0F}"/>
          </ac:spMkLst>
        </pc:spChg>
        <pc:spChg chg="mod">
          <ac:chgData name="Richard Johansson" userId="0c56e746-93d7-4bfb-af80-82c26a7e0231" providerId="ADAL" clId="{DEFF439D-5714-40F9-A8C7-0BC47A481D6E}" dt="2024-11-08T16:19:40.254" v="596" actId="12"/>
          <ac:spMkLst>
            <pc:docMk/>
            <pc:sldMk cId="1148416625" sldId="261"/>
            <ac:spMk id="3" creationId="{A992C3CD-F814-A024-7FE4-506168D33B31}"/>
          </ac:spMkLst>
        </pc:spChg>
      </pc:sldChg>
      <pc:sldChg chg="modSp mod">
        <pc:chgData name="Richard Johansson" userId="0c56e746-93d7-4bfb-af80-82c26a7e0231" providerId="ADAL" clId="{DEFF439D-5714-40F9-A8C7-0BC47A481D6E}" dt="2024-11-08T21:29:28.197" v="2021" actId="255"/>
        <pc:sldMkLst>
          <pc:docMk/>
          <pc:sldMk cId="516623654" sldId="262"/>
        </pc:sldMkLst>
        <pc:spChg chg="mod">
          <ac:chgData name="Richard Johansson" userId="0c56e746-93d7-4bfb-af80-82c26a7e0231" providerId="ADAL" clId="{DEFF439D-5714-40F9-A8C7-0BC47A481D6E}" dt="2024-11-08T16:20:04.997" v="621" actId="20577"/>
          <ac:spMkLst>
            <pc:docMk/>
            <pc:sldMk cId="516623654" sldId="262"/>
            <ac:spMk id="2" creationId="{C2504498-3D55-9573-18EE-CCC5FE8CAD0F}"/>
          </ac:spMkLst>
        </pc:spChg>
        <pc:spChg chg="mod">
          <ac:chgData name="Richard Johansson" userId="0c56e746-93d7-4bfb-af80-82c26a7e0231" providerId="ADAL" clId="{DEFF439D-5714-40F9-A8C7-0BC47A481D6E}" dt="2024-11-08T21:29:28.197" v="2021" actId="255"/>
          <ac:spMkLst>
            <pc:docMk/>
            <pc:sldMk cId="516623654" sldId="262"/>
            <ac:spMk id="3" creationId="{A992C3CD-F814-A024-7FE4-506168D33B31}"/>
          </ac:spMkLst>
        </pc:spChg>
      </pc:sldChg>
      <pc:sldChg chg="modSp mod">
        <pc:chgData name="Richard Johansson" userId="0c56e746-93d7-4bfb-af80-82c26a7e0231" providerId="ADAL" clId="{DEFF439D-5714-40F9-A8C7-0BC47A481D6E}" dt="2024-11-08T21:30:22.938" v="2025" actId="255"/>
        <pc:sldMkLst>
          <pc:docMk/>
          <pc:sldMk cId="1534253920" sldId="263"/>
        </pc:sldMkLst>
        <pc:spChg chg="mod">
          <ac:chgData name="Richard Johansson" userId="0c56e746-93d7-4bfb-af80-82c26a7e0231" providerId="ADAL" clId="{DEFF439D-5714-40F9-A8C7-0BC47A481D6E}" dt="2024-11-08T16:27:04.685" v="1066" actId="20577"/>
          <ac:spMkLst>
            <pc:docMk/>
            <pc:sldMk cId="1534253920" sldId="263"/>
            <ac:spMk id="2" creationId="{C2504498-3D55-9573-18EE-CCC5FE8CAD0F}"/>
          </ac:spMkLst>
        </pc:spChg>
        <pc:spChg chg="mod">
          <ac:chgData name="Richard Johansson" userId="0c56e746-93d7-4bfb-af80-82c26a7e0231" providerId="ADAL" clId="{DEFF439D-5714-40F9-A8C7-0BC47A481D6E}" dt="2024-11-08T21:30:22.938" v="2025" actId="255"/>
          <ac:spMkLst>
            <pc:docMk/>
            <pc:sldMk cId="1534253920" sldId="263"/>
            <ac:spMk id="3" creationId="{A992C3CD-F814-A024-7FE4-506168D33B31}"/>
          </ac:spMkLst>
        </pc:spChg>
      </pc:sldChg>
      <pc:sldChg chg="modSp mod">
        <pc:chgData name="Richard Johansson" userId="0c56e746-93d7-4bfb-af80-82c26a7e0231" providerId="ADAL" clId="{DEFF439D-5714-40F9-A8C7-0BC47A481D6E}" dt="2024-11-08T21:30:51.233" v="2027" actId="2711"/>
        <pc:sldMkLst>
          <pc:docMk/>
          <pc:sldMk cId="3513140351" sldId="265"/>
        </pc:sldMkLst>
        <pc:spChg chg="mod">
          <ac:chgData name="Richard Johansson" userId="0c56e746-93d7-4bfb-af80-82c26a7e0231" providerId="ADAL" clId="{DEFF439D-5714-40F9-A8C7-0BC47A481D6E}" dt="2024-11-08T16:31:39.229" v="1282" actId="20577"/>
          <ac:spMkLst>
            <pc:docMk/>
            <pc:sldMk cId="3513140351" sldId="265"/>
            <ac:spMk id="2" creationId="{C2504498-3D55-9573-18EE-CCC5FE8CAD0F}"/>
          </ac:spMkLst>
        </pc:spChg>
        <pc:spChg chg="mod">
          <ac:chgData name="Richard Johansson" userId="0c56e746-93d7-4bfb-af80-82c26a7e0231" providerId="ADAL" clId="{DEFF439D-5714-40F9-A8C7-0BC47A481D6E}" dt="2024-11-08T21:30:51.233" v="2027" actId="2711"/>
          <ac:spMkLst>
            <pc:docMk/>
            <pc:sldMk cId="3513140351" sldId="265"/>
            <ac:spMk id="3" creationId="{A992C3CD-F814-A024-7FE4-506168D33B31}"/>
          </ac:spMkLst>
        </pc:spChg>
      </pc:sldChg>
      <pc:sldChg chg="modSp mod">
        <pc:chgData name="Richard Johansson" userId="0c56e746-93d7-4bfb-af80-82c26a7e0231" providerId="ADAL" clId="{DEFF439D-5714-40F9-A8C7-0BC47A481D6E}" dt="2024-11-08T21:33:52.332" v="2078" actId="20577"/>
        <pc:sldMkLst>
          <pc:docMk/>
          <pc:sldMk cId="2013997809" sldId="266"/>
        </pc:sldMkLst>
        <pc:spChg chg="mod">
          <ac:chgData name="Richard Johansson" userId="0c56e746-93d7-4bfb-af80-82c26a7e0231" providerId="ADAL" clId="{DEFF439D-5714-40F9-A8C7-0BC47A481D6E}" dt="2024-11-08T17:03:02.955" v="1596" actId="20577"/>
          <ac:spMkLst>
            <pc:docMk/>
            <pc:sldMk cId="2013997809" sldId="266"/>
            <ac:spMk id="2" creationId="{C2504498-3D55-9573-18EE-CCC5FE8CAD0F}"/>
          </ac:spMkLst>
        </pc:spChg>
        <pc:spChg chg="mod">
          <ac:chgData name="Richard Johansson" userId="0c56e746-93d7-4bfb-af80-82c26a7e0231" providerId="ADAL" clId="{DEFF439D-5714-40F9-A8C7-0BC47A481D6E}" dt="2024-11-08T21:33:52.332" v="2078" actId="20577"/>
          <ac:spMkLst>
            <pc:docMk/>
            <pc:sldMk cId="2013997809" sldId="266"/>
            <ac:spMk id="3" creationId="{A992C3CD-F814-A024-7FE4-506168D33B31}"/>
          </ac:spMkLst>
        </pc:spChg>
      </pc:sldChg>
      <pc:sldChg chg="modSp mod">
        <pc:chgData name="Richard Johansson" userId="0c56e746-93d7-4bfb-af80-82c26a7e0231" providerId="ADAL" clId="{DEFF439D-5714-40F9-A8C7-0BC47A481D6E}" dt="2024-11-08T21:35:10.745" v="2088" actId="14100"/>
        <pc:sldMkLst>
          <pc:docMk/>
          <pc:sldMk cId="133048761" sldId="269"/>
        </pc:sldMkLst>
        <pc:spChg chg="mod">
          <ac:chgData name="Richard Johansson" userId="0c56e746-93d7-4bfb-af80-82c26a7e0231" providerId="ADAL" clId="{DEFF439D-5714-40F9-A8C7-0BC47A481D6E}" dt="2024-11-08T21:35:04.250" v="2087" actId="1076"/>
          <ac:spMkLst>
            <pc:docMk/>
            <pc:sldMk cId="133048761" sldId="269"/>
            <ac:spMk id="2" creationId="{C2504498-3D55-9573-18EE-CCC5FE8CAD0F}"/>
          </ac:spMkLst>
        </pc:spChg>
        <pc:spChg chg="mod">
          <ac:chgData name="Richard Johansson" userId="0c56e746-93d7-4bfb-af80-82c26a7e0231" providerId="ADAL" clId="{DEFF439D-5714-40F9-A8C7-0BC47A481D6E}" dt="2024-11-08T21:35:10.745" v="2088" actId="14100"/>
          <ac:spMkLst>
            <pc:docMk/>
            <pc:sldMk cId="133048761" sldId="269"/>
            <ac:spMk id="3" creationId="{A992C3CD-F814-A024-7FE4-506168D33B31}"/>
          </ac:spMkLst>
        </pc:spChg>
      </pc:sldChg>
      <pc:sldChg chg="modSp del mod">
        <pc:chgData name="Richard Johansson" userId="0c56e746-93d7-4bfb-af80-82c26a7e0231" providerId="ADAL" clId="{DEFF439D-5714-40F9-A8C7-0BC47A481D6E}" dt="2024-10-30T06:49:13.329" v="143" actId="2696"/>
        <pc:sldMkLst>
          <pc:docMk/>
          <pc:sldMk cId="3992124645" sldId="277"/>
        </pc:sldMkLst>
        <pc:spChg chg="mod">
          <ac:chgData name="Richard Johansson" userId="0c56e746-93d7-4bfb-af80-82c26a7e0231" providerId="ADAL" clId="{DEFF439D-5714-40F9-A8C7-0BC47A481D6E}" dt="2024-10-30T06:49:06.362" v="142" actId="27636"/>
          <ac:spMkLst>
            <pc:docMk/>
            <pc:sldMk cId="3992124645" sldId="277"/>
            <ac:spMk id="3" creationId="{A992C3CD-F814-A024-7FE4-506168D33B31}"/>
          </ac:spMkLst>
        </pc:spChg>
      </pc:sldChg>
      <pc:sldChg chg="addSp delSp modSp mod">
        <pc:chgData name="Richard Johansson" userId="0c56e746-93d7-4bfb-af80-82c26a7e0231" providerId="ADAL" clId="{DEFF439D-5714-40F9-A8C7-0BC47A481D6E}" dt="2024-11-08T21:42:24.527" v="2163" actId="1076"/>
        <pc:sldMkLst>
          <pc:docMk/>
          <pc:sldMk cId="189606375" sldId="278"/>
        </pc:sldMkLst>
        <pc:spChg chg="add mod">
          <ac:chgData name="Richard Johansson" userId="0c56e746-93d7-4bfb-af80-82c26a7e0231" providerId="ADAL" clId="{DEFF439D-5714-40F9-A8C7-0BC47A481D6E}" dt="2024-11-08T21:42:24.527" v="2163" actId="1076"/>
          <ac:spMkLst>
            <pc:docMk/>
            <pc:sldMk cId="189606375" sldId="278"/>
            <ac:spMk id="2" creationId="{125C7F74-2D32-A2A4-B770-0460A98FDF06}"/>
          </ac:spMkLst>
        </pc:spChg>
        <pc:spChg chg="del mod">
          <ac:chgData name="Richard Johansson" userId="0c56e746-93d7-4bfb-af80-82c26a7e0231" providerId="ADAL" clId="{DEFF439D-5714-40F9-A8C7-0BC47A481D6E}" dt="2024-10-30T06:52:42.927" v="146" actId="478"/>
          <ac:spMkLst>
            <pc:docMk/>
            <pc:sldMk cId="189606375" sldId="278"/>
            <ac:spMk id="2" creationId="{C2504498-3D55-9573-18EE-CCC5FE8CAD0F}"/>
          </ac:spMkLst>
        </pc:spChg>
        <pc:spChg chg="mod">
          <ac:chgData name="Richard Johansson" userId="0c56e746-93d7-4bfb-af80-82c26a7e0231" providerId="ADAL" clId="{DEFF439D-5714-40F9-A8C7-0BC47A481D6E}" dt="2024-10-30T06:48:43.800" v="140" actId="27636"/>
          <ac:spMkLst>
            <pc:docMk/>
            <pc:sldMk cId="189606375" sldId="278"/>
            <ac:spMk id="3" creationId="{A992C3CD-F814-A024-7FE4-506168D33B31}"/>
          </ac:spMkLst>
        </pc:spChg>
        <pc:spChg chg="add mod">
          <ac:chgData name="Richard Johansson" userId="0c56e746-93d7-4bfb-af80-82c26a7e0231" providerId="ADAL" clId="{DEFF439D-5714-40F9-A8C7-0BC47A481D6E}" dt="2024-11-08T21:42:15.758" v="2162" actId="14100"/>
          <ac:spMkLst>
            <pc:docMk/>
            <pc:sldMk cId="189606375" sldId="278"/>
            <ac:spMk id="6" creationId="{0CD77F3A-49B0-A041-5F01-A10A2354018C}"/>
          </ac:spMkLst>
        </pc:spChg>
        <pc:picChg chg="add mod">
          <ac:chgData name="Richard Johansson" userId="0c56e746-93d7-4bfb-af80-82c26a7e0231" providerId="ADAL" clId="{DEFF439D-5714-40F9-A8C7-0BC47A481D6E}" dt="2024-10-30T06:52:59.532" v="148" actId="1076"/>
          <ac:picMkLst>
            <pc:docMk/>
            <pc:sldMk cId="189606375" sldId="278"/>
            <ac:picMk id="5" creationId="{2E667503-9F44-00B3-432A-42CAC04F94ED}"/>
          </ac:picMkLst>
        </pc:picChg>
      </pc:sldChg>
      <pc:sldChg chg="modSp add mod">
        <pc:chgData name="Richard Johansson" userId="0c56e746-93d7-4bfb-af80-82c26a7e0231" providerId="ADAL" clId="{DEFF439D-5714-40F9-A8C7-0BC47A481D6E}" dt="2024-11-08T21:34:48.303" v="2086" actId="27636"/>
        <pc:sldMkLst>
          <pc:docMk/>
          <pc:sldMk cId="440675918" sldId="283"/>
        </pc:sldMkLst>
        <pc:spChg chg="mod">
          <ac:chgData name="Richard Johansson" userId="0c56e746-93d7-4bfb-af80-82c26a7e0231" providerId="ADAL" clId="{DEFF439D-5714-40F9-A8C7-0BC47A481D6E}" dt="2024-11-08T21:34:20.523" v="2083" actId="1076"/>
          <ac:spMkLst>
            <pc:docMk/>
            <pc:sldMk cId="440675918" sldId="283"/>
            <ac:spMk id="2" creationId="{C2504498-3D55-9573-18EE-CCC5FE8CAD0F}"/>
          </ac:spMkLst>
        </pc:spChg>
        <pc:spChg chg="mod">
          <ac:chgData name="Richard Johansson" userId="0c56e746-93d7-4bfb-af80-82c26a7e0231" providerId="ADAL" clId="{DEFF439D-5714-40F9-A8C7-0BC47A481D6E}" dt="2024-11-08T21:34:48.303" v="2086" actId="27636"/>
          <ac:spMkLst>
            <pc:docMk/>
            <pc:sldMk cId="440675918" sldId="283"/>
            <ac:spMk id="3" creationId="{A992C3CD-F814-A024-7FE4-506168D33B31}"/>
          </ac:spMkLst>
        </pc:spChg>
      </pc:sldChg>
      <pc:sldChg chg="modSp add del mod">
        <pc:chgData name="Richard Johansson" userId="0c56e746-93d7-4bfb-af80-82c26a7e0231" providerId="ADAL" clId="{DEFF439D-5714-40F9-A8C7-0BC47A481D6E}" dt="2024-11-08T17:37:42.274" v="1878" actId="47"/>
        <pc:sldMkLst>
          <pc:docMk/>
          <pc:sldMk cId="557736973" sldId="284"/>
        </pc:sldMkLst>
        <pc:spChg chg="mod">
          <ac:chgData name="Richard Johansson" userId="0c56e746-93d7-4bfb-af80-82c26a7e0231" providerId="ADAL" clId="{DEFF439D-5714-40F9-A8C7-0BC47A481D6E}" dt="2024-11-08T17:06:35.787" v="1640" actId="20577"/>
          <ac:spMkLst>
            <pc:docMk/>
            <pc:sldMk cId="557736973" sldId="284"/>
            <ac:spMk id="2" creationId="{C2504498-3D55-9573-18EE-CCC5FE8CAD0F}"/>
          </ac:spMkLst>
        </pc:spChg>
        <pc:spChg chg="mod">
          <ac:chgData name="Richard Johansson" userId="0c56e746-93d7-4bfb-af80-82c26a7e0231" providerId="ADAL" clId="{DEFF439D-5714-40F9-A8C7-0BC47A481D6E}" dt="2024-11-08T17:37:39.782" v="1877" actId="21"/>
          <ac:spMkLst>
            <pc:docMk/>
            <pc:sldMk cId="557736973" sldId="284"/>
            <ac:spMk id="3" creationId="{A992C3CD-F814-A024-7FE4-506168D33B3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7382F69-4E59-4E6D-A75B-78F36935B3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304E241-A7A6-42E1-A7B1-EF431DABF2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31BFE-DC96-497F-B940-844E4426B40B}" type="datetimeFigureOut">
              <a:rPr lang="sv-SE" smtClean="0"/>
              <a:t>2025-02-09</a:t>
            </a:fld>
            <a:endParaRPr lang="sv-SE"/>
          </a:p>
        </p:txBody>
      </p:sp>
      <p:sp>
        <p:nvSpPr>
          <p:cNvPr id="4" name="Platshållare för sidfot 3">
            <a:extLst>
              <a:ext uri="{FF2B5EF4-FFF2-40B4-BE49-F238E27FC236}">
                <a16:creationId xmlns:a16="http://schemas.microsoft.com/office/drawing/2014/main" id="{481A7066-582F-40DE-A588-969F2C52BD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4BB3D5A-6941-42D1-A1AB-8A2F9E1E58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62FC5D-4AC1-4267-8748-A24D9BD10097}" type="slidenum">
              <a:rPr lang="sv-SE" smtClean="0"/>
              <a:t>‹#›</a:t>
            </a:fld>
            <a:endParaRPr lang="sv-SE"/>
          </a:p>
        </p:txBody>
      </p:sp>
    </p:spTree>
    <p:extLst>
      <p:ext uri="{BB962C8B-B14F-4D97-AF65-F5344CB8AC3E}">
        <p14:creationId xmlns:p14="http://schemas.microsoft.com/office/powerpoint/2010/main" val="17116516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49D72-2319-4CF9-B4F9-8761F1757738}" type="datetimeFigureOut">
              <a:rPr lang="sv-SE" smtClean="0"/>
              <a:t>2025-02-09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CC0E0-4C9D-481F-AFF8-6951EAF74041}" type="slidenum">
              <a:rPr lang="sv-SE" smtClean="0"/>
              <a:t>‹#›</a:t>
            </a:fld>
            <a:endParaRPr lang="sv-SE"/>
          </a:p>
        </p:txBody>
      </p:sp>
    </p:spTree>
    <p:extLst>
      <p:ext uri="{BB962C8B-B14F-4D97-AF65-F5344CB8AC3E}">
        <p14:creationId xmlns:p14="http://schemas.microsoft.com/office/powerpoint/2010/main" val="9249573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Säker honungshantering.</a:t>
            </a:r>
          </a:p>
          <a:p>
            <a:endParaRPr lang="sv-SE" dirty="0"/>
          </a:p>
          <a:p>
            <a:r>
              <a:rPr lang="sv-SE" dirty="0"/>
              <a:t>Del 6, utformning av lokaler. </a:t>
            </a:r>
          </a:p>
          <a:p>
            <a:endParaRPr lang="sv-SE" dirty="0"/>
          </a:p>
          <a:p>
            <a:r>
              <a:rPr lang="sv-SE" dirty="0"/>
              <a:t>Utbildningsmaterial framtaget av Sveriges Biodlares Riksförbund.</a:t>
            </a:r>
            <a:endParaRPr lang="sv-SE" dirty="0">
              <a:ea typeface="Calibri"/>
              <a:cs typeface="Calibri"/>
            </a:endParaRPr>
          </a:p>
        </p:txBody>
      </p:sp>
    </p:spTree>
    <p:extLst>
      <p:ext uri="{BB962C8B-B14F-4D97-AF65-F5344CB8AC3E}">
        <p14:creationId xmlns:p14="http://schemas.microsoft.com/office/powerpoint/2010/main" val="4117895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Planera </a:t>
            </a:r>
            <a:r>
              <a:rPr lang="sv-SE" dirty="0" err="1"/>
              <a:t>slungrum</a:t>
            </a:r>
            <a:r>
              <a:rPr lang="sv-SE" dirty="0"/>
              <a:t>. </a:t>
            </a:r>
          </a:p>
          <a:p>
            <a:endParaRPr lang="sv-SE" dirty="0"/>
          </a:p>
          <a:p>
            <a:endParaRPr lang="sv-SE" dirty="0"/>
          </a:p>
          <a:p>
            <a:r>
              <a:rPr lang="sv-SE" dirty="0"/>
              <a:t>Ett </a:t>
            </a:r>
            <a:r>
              <a:rPr lang="sv-SE" dirty="0" err="1"/>
              <a:t>slungrum</a:t>
            </a:r>
            <a:r>
              <a:rPr lang="sv-SE" dirty="0"/>
              <a:t> kan se ut på många olika sätt så länge det möjliggör en säker hantering av honungen och en bra arbetsmiljö för biodlaren. </a:t>
            </a:r>
          </a:p>
          <a:p>
            <a:endParaRPr lang="sv-SE" dirty="0"/>
          </a:p>
          <a:p>
            <a:r>
              <a:rPr lang="sv-SE" dirty="0"/>
              <a:t>Man bör eftersträva ett bra flöde genom lokalen. I ett så kallat u-flöde som på bilden korsas inte produktionsvägarna.</a:t>
            </a:r>
          </a:p>
          <a:p>
            <a:endParaRPr lang="sv-SE" dirty="0"/>
          </a:p>
        </p:txBody>
      </p:sp>
    </p:spTree>
    <p:extLst>
      <p:ext uri="{BB962C8B-B14F-4D97-AF65-F5344CB8AC3E}">
        <p14:creationId xmlns:p14="http://schemas.microsoft.com/office/powerpoint/2010/main" val="1364239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Innehåll.</a:t>
            </a:r>
          </a:p>
          <a:p>
            <a:endParaRPr lang="sv-SE" dirty="0"/>
          </a:p>
          <a:p>
            <a:endParaRPr lang="sv-SE" dirty="0"/>
          </a:p>
          <a:p>
            <a:r>
              <a:rPr lang="sv-SE" dirty="0"/>
              <a:t>Vad är lämpliga lokaler?</a:t>
            </a:r>
          </a:p>
          <a:p>
            <a:endParaRPr lang="sv-SE" dirty="0"/>
          </a:p>
          <a:p>
            <a:r>
              <a:rPr lang="sv-SE" dirty="0"/>
              <a:t>I lokalen</a:t>
            </a:r>
          </a:p>
          <a:p>
            <a:endParaRPr lang="sv-SE" dirty="0"/>
          </a:p>
          <a:p>
            <a:r>
              <a:rPr lang="sv-SE" dirty="0"/>
              <a:t>Intag och slungning</a:t>
            </a:r>
          </a:p>
          <a:p>
            <a:endParaRPr lang="sv-SE" dirty="0"/>
          </a:p>
          <a:p>
            <a:r>
              <a:rPr lang="sv-SE" dirty="0"/>
              <a:t>Tappning och lager</a:t>
            </a:r>
          </a:p>
          <a:p>
            <a:endParaRPr lang="sv-SE" dirty="0"/>
          </a:p>
          <a:p>
            <a:r>
              <a:rPr lang="sv-SE" dirty="0"/>
              <a:t>Rengöring</a:t>
            </a:r>
          </a:p>
          <a:p>
            <a:endParaRPr lang="sv-SE" dirty="0"/>
          </a:p>
          <a:p>
            <a:r>
              <a:rPr lang="sv-SE" dirty="0"/>
              <a:t>Säkerhet &amp; arbetsmiljö</a:t>
            </a:r>
          </a:p>
          <a:p>
            <a:endParaRPr lang="sv-SE" dirty="0"/>
          </a:p>
          <a:p>
            <a:r>
              <a:rPr lang="sv-SE" dirty="0"/>
              <a:t>Planera </a:t>
            </a:r>
            <a:r>
              <a:rPr lang="sv-SE" dirty="0" err="1"/>
              <a:t>slungrum</a:t>
            </a:r>
            <a:endParaRPr lang="sv-SE" dirty="0"/>
          </a:p>
          <a:p>
            <a:endParaRPr lang="sv-SE" dirty="0"/>
          </a:p>
        </p:txBody>
      </p:sp>
    </p:spTree>
    <p:extLst>
      <p:ext uri="{BB962C8B-B14F-4D97-AF65-F5344CB8AC3E}">
        <p14:creationId xmlns:p14="http://schemas.microsoft.com/office/powerpoint/2010/main" val="280026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är lämpliga lokaler?</a:t>
            </a:r>
          </a:p>
          <a:p>
            <a:endParaRPr lang="sv-SE" dirty="0"/>
          </a:p>
          <a:p>
            <a:endParaRPr lang="sv-SE" dirty="0"/>
          </a:p>
          <a:p>
            <a:r>
              <a:rPr lang="sv-SE" dirty="0"/>
              <a:t>Tillgänglighet?</a:t>
            </a:r>
          </a:p>
          <a:p>
            <a:endParaRPr lang="sv-SE" dirty="0"/>
          </a:p>
          <a:p>
            <a:r>
              <a:rPr lang="sv-SE" dirty="0"/>
              <a:t>Går lokalen att komma nära med eventuella fordon. Kan den nyttjas utan att störas av annan verksamhet.</a:t>
            </a:r>
          </a:p>
          <a:p>
            <a:endParaRPr lang="sv-SE" dirty="0"/>
          </a:p>
          <a:p>
            <a:endParaRPr lang="sv-SE" dirty="0"/>
          </a:p>
          <a:p>
            <a:r>
              <a:rPr lang="sv-SE" dirty="0"/>
              <a:t>Räcker ytan? </a:t>
            </a:r>
          </a:p>
          <a:p>
            <a:endParaRPr lang="sv-SE" dirty="0"/>
          </a:p>
          <a:p>
            <a:r>
              <a:rPr lang="sv-SE" dirty="0"/>
              <a:t>Tänk på att biodling tar plats. För små utrymmen försvårar arbetet och kan göra det svårare att hålla en god hygien. </a:t>
            </a:r>
          </a:p>
          <a:p>
            <a:endParaRPr lang="sv-SE" dirty="0"/>
          </a:p>
          <a:p>
            <a:endParaRPr lang="sv-SE" dirty="0"/>
          </a:p>
        </p:txBody>
      </p:sp>
    </p:spTree>
    <p:extLst>
      <p:ext uri="{BB962C8B-B14F-4D97-AF65-F5344CB8AC3E}">
        <p14:creationId xmlns:p14="http://schemas.microsoft.com/office/powerpoint/2010/main" val="1152154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Vilka moment ska göras i lokalen och vilken utrustning behövs där? Tänk noga över vilken utrustning som måste in i lokalen och hur den ska placeras.</a:t>
            </a:r>
          </a:p>
          <a:p>
            <a:endParaRPr lang="sv-SE" dirty="0"/>
          </a:p>
          <a:p>
            <a:endParaRPr lang="sv-SE" dirty="0"/>
          </a:p>
          <a:p>
            <a:r>
              <a:rPr lang="sv-SE" dirty="0"/>
              <a:t>Bland de första momenten som sker är hanteringen av lådor och ramar. Det ska vara lätt och smidigt att komma från bigården med skattlådor och ramar för slungning. Lämpliga avställningsytor som är lätta att rengöra ska finnas för placering av skattlådorna. </a:t>
            </a:r>
          </a:p>
          <a:p>
            <a:endParaRPr lang="sv-SE" dirty="0"/>
          </a:p>
          <a:p>
            <a:r>
              <a:rPr lang="sv-SE" dirty="0"/>
              <a:t>Ansamling av bin och eventuella andra insekter. Utrymmet måste gå lätt att stänga och vara </a:t>
            </a:r>
            <a:r>
              <a:rPr lang="sv-SE" dirty="0" err="1"/>
              <a:t>bitätt</a:t>
            </a:r>
            <a:r>
              <a:rPr lang="sv-SE" dirty="0"/>
              <a:t>. Eventuella medföljande bin måste kunna hanteras.</a:t>
            </a:r>
          </a:p>
          <a:p>
            <a:endParaRPr lang="sv-SE" dirty="0"/>
          </a:p>
        </p:txBody>
      </p:sp>
    </p:spTree>
    <p:extLst>
      <p:ext uri="{BB962C8B-B14F-4D97-AF65-F5344CB8AC3E}">
        <p14:creationId xmlns:p14="http://schemas.microsoft.com/office/powerpoint/2010/main" val="405935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Intag och slungning.</a:t>
            </a:r>
          </a:p>
          <a:p>
            <a:endParaRPr lang="sv-SE" dirty="0"/>
          </a:p>
          <a:p>
            <a:endParaRPr lang="sv-SE" dirty="0"/>
          </a:p>
          <a:p>
            <a:r>
              <a:rPr lang="sv-SE" dirty="0"/>
              <a:t>Det ska vara lätt och smidigt att komma från bigården med skattlådor och ramar för slungning. Lämpliga avställningsytor som är lätta att rengöra ska finnas för placering av skattlådorna. </a:t>
            </a:r>
          </a:p>
          <a:p>
            <a:endParaRPr lang="sv-SE" dirty="0"/>
          </a:p>
          <a:p>
            <a:r>
              <a:rPr lang="sv-SE" dirty="0"/>
              <a:t>Undvik att produktionsvägar korsas och att honung spills på golv och avställningsytor.</a:t>
            </a:r>
          </a:p>
          <a:p>
            <a:endParaRPr lang="sv-SE" dirty="0"/>
          </a:p>
          <a:p>
            <a:r>
              <a:rPr lang="sv-SE" dirty="0"/>
              <a:t>Alla ytor och maskiner i </a:t>
            </a:r>
            <a:r>
              <a:rPr lang="sv-SE" dirty="0" err="1"/>
              <a:t>slungrummet</a:t>
            </a:r>
            <a:r>
              <a:rPr lang="sv-SE" dirty="0"/>
              <a:t> ska vara lätta att rengöra och torka av.</a:t>
            </a:r>
          </a:p>
          <a:p>
            <a:endParaRPr lang="sv-SE" dirty="0"/>
          </a:p>
          <a:p>
            <a:r>
              <a:rPr lang="sv-SE" dirty="0" err="1"/>
              <a:t>Slungrummet</a:t>
            </a:r>
            <a:r>
              <a:rPr lang="sv-SE" dirty="0"/>
              <a:t> är den plats där honungen exponeras öppet och därmed är risken för kontamination som störst här.</a:t>
            </a:r>
          </a:p>
          <a:p>
            <a:endParaRPr lang="sv-SE" dirty="0"/>
          </a:p>
        </p:txBody>
      </p:sp>
    </p:spTree>
    <p:extLst>
      <p:ext uri="{BB962C8B-B14F-4D97-AF65-F5344CB8AC3E}">
        <p14:creationId xmlns:p14="http://schemas.microsoft.com/office/powerpoint/2010/main" val="221493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Tappning och lager.</a:t>
            </a:r>
          </a:p>
          <a:p>
            <a:endParaRPr lang="sv-SE" dirty="0"/>
          </a:p>
          <a:p>
            <a:endParaRPr lang="sv-SE" dirty="0"/>
          </a:p>
          <a:p>
            <a:endParaRPr lang="sv-SE" dirty="0"/>
          </a:p>
          <a:p>
            <a:r>
              <a:rPr lang="sv-SE" dirty="0"/>
              <a:t>Tappning på konsumentförpackning och slungning av honung ska vara skilt i tid eller rum och får alltså inte ske samtidigt i samma utrymme. </a:t>
            </a:r>
          </a:p>
          <a:p>
            <a:endParaRPr lang="sv-SE" dirty="0"/>
          </a:p>
          <a:p>
            <a:r>
              <a:rPr lang="sv-SE" dirty="0"/>
              <a:t>Efter slungningsarbetet är avslutat måste biodlingsmateriel och färdigvaror kunna lagras i en skyddad miljö. Detta är viktigt för kvalitén på de produkter biodlingen producerar och för att öka livslängden på utrustningen vi använder. </a:t>
            </a:r>
          </a:p>
          <a:p>
            <a:endParaRPr lang="sv-SE" dirty="0"/>
          </a:p>
        </p:txBody>
      </p:sp>
    </p:spTree>
    <p:extLst>
      <p:ext uri="{BB962C8B-B14F-4D97-AF65-F5344CB8AC3E}">
        <p14:creationId xmlns:p14="http://schemas.microsoft.com/office/powerpoint/2010/main" val="2788615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Rengöring.</a:t>
            </a:r>
          </a:p>
          <a:p>
            <a:endParaRPr lang="sv-SE" dirty="0"/>
          </a:p>
          <a:p>
            <a:endParaRPr lang="sv-SE" dirty="0"/>
          </a:p>
          <a:p>
            <a:r>
              <a:rPr lang="sv-SE" dirty="0"/>
              <a:t>Rengöra </a:t>
            </a:r>
            <a:r>
              <a:rPr lang="sv-SE" dirty="0" err="1"/>
              <a:t>slungrum</a:t>
            </a:r>
            <a:r>
              <a:rPr lang="sv-SE" dirty="0"/>
              <a:t> och </a:t>
            </a:r>
            <a:r>
              <a:rPr lang="sv-SE" dirty="0" err="1"/>
              <a:t>tapprum</a:t>
            </a:r>
            <a:r>
              <a:rPr lang="sv-SE" dirty="0"/>
              <a:t>.</a:t>
            </a:r>
          </a:p>
          <a:p>
            <a:endParaRPr lang="sv-SE" dirty="0"/>
          </a:p>
          <a:p>
            <a:r>
              <a:rPr lang="sv-SE" dirty="0"/>
              <a:t>Golvet rengörs innan slungning påbörjas för säsongen, därefter vid behov samt efter avslutad slungning. Golvet moppas rent med ljummet vatten och parfymfritt rengöringsmedel. Vaxpartiklar som hamnar på golvet skrapas upp med en skrapa.</a:t>
            </a:r>
          </a:p>
          <a:p>
            <a:endParaRPr lang="sv-SE" dirty="0"/>
          </a:p>
          <a:p>
            <a:r>
              <a:rPr lang="sv-SE" dirty="0"/>
              <a:t>Väggarna torkas av med fuktig trasa innan slungning påbörjas.</a:t>
            </a:r>
          </a:p>
          <a:p>
            <a:endParaRPr lang="sv-SE" dirty="0"/>
          </a:p>
          <a:p>
            <a:r>
              <a:rPr lang="sv-SE" dirty="0"/>
              <a:t>Taket torkas av med fuktig trasa innan slungning påbörjas.</a:t>
            </a:r>
          </a:p>
          <a:p>
            <a:endParaRPr lang="sv-SE" dirty="0"/>
          </a:p>
        </p:txBody>
      </p:sp>
    </p:spTree>
    <p:extLst>
      <p:ext uri="{BB962C8B-B14F-4D97-AF65-F5344CB8AC3E}">
        <p14:creationId xmlns:p14="http://schemas.microsoft.com/office/powerpoint/2010/main" val="2122247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Rengöring av utrustning.</a:t>
            </a:r>
          </a:p>
          <a:p>
            <a:endParaRPr lang="sv-SE" dirty="0"/>
          </a:p>
          <a:p>
            <a:endParaRPr lang="sv-SE" dirty="0"/>
          </a:p>
          <a:p>
            <a:r>
              <a:rPr lang="sv-SE" dirty="0"/>
              <a:t>Avtäckningsbord rengörs tillsammans med avtäckningsverktyg innan slungning påbörjas och dagligen så länge arbetet pågår. Bordet torkas rent med ljummet vatten och parfymfritt diskmedel. Torka torrt med </a:t>
            </a:r>
            <a:r>
              <a:rPr lang="sv-SE" dirty="0" err="1"/>
              <a:t>luddfri</a:t>
            </a:r>
            <a:r>
              <a:rPr lang="sv-SE" dirty="0"/>
              <a:t> trasa.</a:t>
            </a:r>
          </a:p>
          <a:p>
            <a:endParaRPr lang="sv-SE" dirty="0"/>
          </a:p>
          <a:p>
            <a:r>
              <a:rPr lang="sv-SE" dirty="0"/>
              <a:t>Slungan rengörs noga innan slungning påbörjas och efter att arbetet avslutats. Rengöring sker genom sköljning med ljummet vatten. Slungan lufttorkas innan användning.</a:t>
            </a:r>
          </a:p>
          <a:p>
            <a:endParaRPr lang="sv-SE" dirty="0"/>
          </a:p>
          <a:p>
            <a:r>
              <a:rPr lang="sv-SE" dirty="0"/>
              <a:t>Honungskärl med mera diskas i ljummet vatten och torkas med </a:t>
            </a:r>
            <a:r>
              <a:rPr lang="sv-SE" dirty="0" err="1"/>
              <a:t>luddfri</a:t>
            </a:r>
            <a:r>
              <a:rPr lang="sv-SE" dirty="0"/>
              <a:t> trasa innan användning.</a:t>
            </a:r>
          </a:p>
          <a:p>
            <a:endParaRPr lang="sv-SE" dirty="0"/>
          </a:p>
          <a:p>
            <a:r>
              <a:rPr lang="sv-SE" dirty="0"/>
              <a:t>Silar rengörs innan slungning genom diskning med ljummet vatten och sköljs av vid behov mellan slungningsomgångar. </a:t>
            </a:r>
          </a:p>
          <a:p>
            <a:endParaRPr lang="sv-SE" dirty="0"/>
          </a:p>
          <a:p>
            <a:r>
              <a:rPr lang="sv-SE" dirty="0"/>
              <a:t>Utrustningsdetaljer så som slangar, pumpar, kopplingar och dylikt rengörs genom diskning i ljummet vatten innan slungning påbörjas. Utrustningen lufttorkas innan den tas i bruk. </a:t>
            </a:r>
          </a:p>
          <a:p>
            <a:endParaRPr lang="sv-SE" dirty="0"/>
          </a:p>
        </p:txBody>
      </p:sp>
    </p:spTree>
    <p:extLst>
      <p:ext uri="{BB962C8B-B14F-4D97-AF65-F5344CB8AC3E}">
        <p14:creationId xmlns:p14="http://schemas.microsoft.com/office/powerpoint/2010/main" val="2441590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Säkerhet och arbetsmiljö.</a:t>
            </a:r>
          </a:p>
          <a:p>
            <a:endParaRPr lang="sv-SE" dirty="0"/>
          </a:p>
          <a:p>
            <a:endParaRPr lang="sv-SE" dirty="0"/>
          </a:p>
          <a:p>
            <a:r>
              <a:rPr lang="sv-SE" dirty="0"/>
              <a:t>Även om verksamheten är småskalig måste en god arbetsmiljö hållas.</a:t>
            </a:r>
          </a:p>
          <a:p>
            <a:endParaRPr lang="sv-SE" dirty="0"/>
          </a:p>
          <a:p>
            <a:r>
              <a:rPr lang="sv-SE" dirty="0"/>
              <a:t>Detta innefattar allt från belastningsergonomi, klämrisk vid arbete med maskiner, buller, temperatur, ventilation och belysning med mera.</a:t>
            </a:r>
          </a:p>
          <a:p>
            <a:endParaRPr lang="sv-SE" dirty="0"/>
          </a:p>
        </p:txBody>
      </p:sp>
    </p:spTree>
    <p:extLst>
      <p:ext uri="{BB962C8B-B14F-4D97-AF65-F5344CB8AC3E}">
        <p14:creationId xmlns:p14="http://schemas.microsoft.com/office/powerpoint/2010/main" val="34086347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211D6-2BB1-497F-8191-5CE0421D398F}"/>
              </a:ext>
            </a:extLst>
          </p:cNvPr>
          <p:cNvSpPr>
            <a:spLocks noGrp="1"/>
          </p:cNvSpPr>
          <p:nvPr>
            <p:ph type="title" hasCustomPrompt="1"/>
          </p:nvPr>
        </p:nvSpPr>
        <p:spPr>
          <a:xfrm>
            <a:off x="532660" y="1929280"/>
            <a:ext cx="11126680" cy="3466148"/>
          </a:xfrm>
        </p:spPr>
        <p:txBody>
          <a:bodyPr>
            <a:normAutofit/>
          </a:bodyPr>
          <a:lstStyle>
            <a:lvl1pPr algn="ctr">
              <a:defRPr sz="7200">
                <a:solidFill>
                  <a:schemeClr val="bg1"/>
                </a:solidFill>
              </a:defRPr>
            </a:lvl1pPr>
          </a:lstStyle>
          <a:p>
            <a:r>
              <a:rPr lang="sv-SE" dirty="0" err="1"/>
              <a:t>Startbild</a:t>
            </a:r>
            <a:r>
              <a:rPr lang="sv-SE" dirty="0"/>
              <a:t> presentation</a:t>
            </a:r>
          </a:p>
        </p:txBody>
      </p:sp>
    </p:spTree>
    <p:extLst>
      <p:ext uri="{BB962C8B-B14F-4D97-AF65-F5344CB8AC3E}">
        <p14:creationId xmlns:p14="http://schemas.microsoft.com/office/powerpoint/2010/main" val="335215007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nings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D270C-9E01-4F12-BAA6-A0409E1BA18E}"/>
              </a:ext>
            </a:extLst>
          </p:cNvPr>
          <p:cNvSpPr>
            <a:spLocks noGrp="1"/>
          </p:cNvSpPr>
          <p:nvPr>
            <p:ph type="title"/>
          </p:nvPr>
        </p:nvSpPr>
        <p:spPr>
          <a:xfrm>
            <a:off x="497150" y="1041057"/>
            <a:ext cx="11233212" cy="2509469"/>
          </a:xfrm>
        </p:spPr>
        <p:txBody>
          <a:bodyPr>
            <a:noAutofit/>
          </a:bodyPr>
          <a:lstStyle>
            <a:lvl1pPr algn="ctr">
              <a:defRPr sz="6000"/>
            </a:lvl1pPr>
          </a:lstStyle>
          <a:p>
            <a:r>
              <a:rPr lang="sv-SE"/>
              <a:t>Klicka här för att ändra mall för rubrikformat</a:t>
            </a:r>
            <a:endParaRPr lang="sv-SE" dirty="0"/>
          </a:p>
        </p:txBody>
      </p:sp>
    </p:spTree>
    <p:extLst>
      <p:ext uri="{BB962C8B-B14F-4D97-AF65-F5344CB8AC3E}">
        <p14:creationId xmlns:p14="http://schemas.microsoft.com/office/powerpoint/2010/main" val="11301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 med bröd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299919"/>
            <a:ext cx="10363200" cy="947982"/>
          </a:xfrm>
        </p:spPr>
        <p:txBody>
          <a:bodyPr anchor="t"/>
          <a:lstStyle>
            <a:lvl1pPr algn="ctr">
              <a:defRPr sz="6000"/>
            </a:lvl1pPr>
          </a:lstStyle>
          <a:p>
            <a:r>
              <a:rPr lang="sv-SE" dirty="0"/>
              <a:t>Rubrik samt enkel brödtext</a:t>
            </a:r>
            <a:endParaRPr lang="en-US" dirty="0"/>
          </a:p>
        </p:txBody>
      </p:sp>
      <p:sp>
        <p:nvSpPr>
          <p:cNvPr id="3" name="Subtitle 2"/>
          <p:cNvSpPr>
            <a:spLocks noGrp="1"/>
          </p:cNvSpPr>
          <p:nvPr>
            <p:ph type="subTitle" idx="1" hasCustomPrompt="1"/>
          </p:nvPr>
        </p:nvSpPr>
        <p:spPr>
          <a:xfrm>
            <a:off x="914399" y="2409825"/>
            <a:ext cx="10363199" cy="244703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Enkel brödtext till rubriken.</a:t>
            </a:r>
            <a:endParaRPr lang="en-US" dirty="0"/>
          </a:p>
        </p:txBody>
      </p:sp>
      <p:sp>
        <p:nvSpPr>
          <p:cNvPr id="4" name="Date Placeholder 3"/>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216503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enkel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47851" y="800794"/>
            <a:ext cx="8939073" cy="1254769"/>
          </a:xfrm>
        </p:spPr>
        <p:txBody>
          <a:bodyPr/>
          <a:lstStyle>
            <a:lvl1pPr>
              <a:defRPr/>
            </a:lvl1pPr>
          </a:lstStyle>
          <a:p>
            <a:r>
              <a:rPr lang="sv-SE" dirty="0"/>
              <a:t>Rubrik till punktlista</a:t>
            </a:r>
            <a:endParaRPr lang="en-US" dirty="0"/>
          </a:p>
        </p:txBody>
      </p:sp>
      <p:sp>
        <p:nvSpPr>
          <p:cNvPr id="3" name="Content Placeholder 2"/>
          <p:cNvSpPr>
            <a:spLocks noGrp="1"/>
          </p:cNvSpPr>
          <p:nvPr>
            <p:ph idx="1" hasCustomPrompt="1"/>
          </p:nvPr>
        </p:nvSpPr>
        <p:spPr>
          <a:xfrm>
            <a:off x="1847850" y="2253819"/>
            <a:ext cx="8939073" cy="3042082"/>
          </a:xfrm>
        </p:spPr>
        <p:txBody>
          <a:bodyPr/>
          <a:lstStyle>
            <a:lvl1pPr marL="342900" indent="-342900">
              <a:buFont typeface="Arial" panose="020B0604020202020204" pitchFamily="34" charset="0"/>
              <a:buChar char="•"/>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dirty="0"/>
              <a:t>Nivå 1</a:t>
            </a:r>
          </a:p>
          <a:p>
            <a:pPr lvl="1"/>
            <a:r>
              <a:rPr lang="sv-SE" dirty="0"/>
              <a:t>Nivå 2 </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10"/>
          </p:nvPr>
        </p:nvSpPr>
        <p:spPr/>
        <p:txBody>
          <a:bodyPr/>
          <a:lstStyle/>
          <a:p>
            <a:fld id="{A14612EC-4195-4D1F-A7CA-DC62D957D1B9}" type="datetime1">
              <a:rPr lang="sv-SE" smtClean="0"/>
              <a:t>2025-02-09</a:t>
            </a:fld>
            <a:endParaRPr lang="sv-SE"/>
          </a:p>
        </p:txBody>
      </p:sp>
    </p:spTree>
    <p:extLst>
      <p:ext uri="{BB962C8B-B14F-4D97-AF65-F5344CB8AC3E}">
        <p14:creationId xmlns:p14="http://schemas.microsoft.com/office/powerpoint/2010/main" val="416698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or rubrik och brö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097181"/>
            <a:ext cx="10515600" cy="1665070"/>
          </a:xfrm>
        </p:spPr>
        <p:txBody>
          <a:bodyPr anchor="t"/>
          <a:lstStyle>
            <a:lvl1pPr>
              <a:defRPr sz="6000"/>
            </a:lvl1pPr>
          </a:lstStyle>
          <a:p>
            <a:r>
              <a:rPr lang="sv-SE" dirty="0"/>
              <a:t>Stor rubrik och </a:t>
            </a:r>
            <a:br>
              <a:rPr lang="sv-SE" dirty="0"/>
            </a:br>
            <a:r>
              <a:rPr lang="sv-SE" dirty="0"/>
              <a:t>lite mindre brödtext</a:t>
            </a:r>
            <a:endParaRPr lang="en-US" dirty="0"/>
          </a:p>
        </p:txBody>
      </p:sp>
      <p:sp>
        <p:nvSpPr>
          <p:cNvPr id="3" name="Text Placeholder 2"/>
          <p:cNvSpPr>
            <a:spLocks noGrp="1"/>
          </p:cNvSpPr>
          <p:nvPr>
            <p:ph type="body" idx="1" hasCustomPrompt="1"/>
          </p:nvPr>
        </p:nvSpPr>
        <p:spPr>
          <a:xfrm>
            <a:off x="838200" y="2948205"/>
            <a:ext cx="10515600" cy="225244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Brödtext till den stora rubriken</a:t>
            </a:r>
          </a:p>
        </p:txBody>
      </p:sp>
      <p:sp>
        <p:nvSpPr>
          <p:cNvPr id="4" name="Date Placeholder 3"/>
          <p:cNvSpPr>
            <a:spLocks noGrp="1"/>
          </p:cNvSpPr>
          <p:nvPr>
            <p:ph type="dt" sz="half" idx="10"/>
          </p:nvPr>
        </p:nvSpPr>
        <p:spPr/>
        <p:txBody>
          <a:bodyPr/>
          <a:lstStyle/>
          <a:p>
            <a:fld id="{5E9CE550-B18B-46E2-A878-D8EBCFAFFB86}" type="datetime1">
              <a:rPr lang="sv-SE" smtClean="0"/>
              <a:t>2025-02-09</a:t>
            </a:fld>
            <a:endParaRPr lang="sv-SE"/>
          </a:p>
        </p:txBody>
      </p:sp>
    </p:spTree>
    <p:extLst>
      <p:ext uri="{BB962C8B-B14F-4D97-AF65-F5344CB8AC3E}">
        <p14:creationId xmlns:p14="http://schemas.microsoft.com/office/powerpoint/2010/main" val="403296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 två spalter,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två spalter</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a:defRPr/>
            </a:lvl1pPr>
          </a:lstStyle>
          <a:p>
            <a:pPr lvl="0"/>
            <a:r>
              <a:rPr lang="sv-SE" dirty="0"/>
              <a:t>Nivå 1</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Date Placeholder 4"/>
          <p:cNvSpPr>
            <a:spLocks noGrp="1"/>
          </p:cNvSpPr>
          <p:nvPr>
            <p:ph type="dt" sz="half" idx="10"/>
          </p:nvPr>
        </p:nvSpPr>
        <p:spPr/>
        <p:txBody>
          <a:bodyPr/>
          <a:lstStyle/>
          <a:p>
            <a:fld id="{80B162F4-1682-4275-A1BA-68243393BFFC}" type="datetime1">
              <a:rPr lang="sv-SE" smtClean="0"/>
              <a:t>2025-02-09</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923330"/>
          </a:xfrm>
          <a:prstGeom prst="rect">
            <a:avLst/>
          </a:prstGeom>
          <a:noFill/>
        </p:spPr>
        <p:txBody>
          <a:bodyPr wrap="square" rtlCol="0">
            <a:spAutoFit/>
          </a:bodyPr>
          <a:lstStyle/>
          <a:p>
            <a:r>
              <a:rPr lang="sv-SE" dirty="0"/>
              <a:t>Brödtextruta. Här kan man skriva en beskrivande text till en punktlista som ligger i spalt nummer 2.</a:t>
            </a:r>
          </a:p>
        </p:txBody>
      </p:sp>
    </p:spTree>
    <p:extLst>
      <p:ext uri="{BB962C8B-B14F-4D97-AF65-F5344CB8AC3E}">
        <p14:creationId xmlns:p14="http://schemas.microsoft.com/office/powerpoint/2010/main" val="289057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vå spalter med objek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brödtextruta </a:t>
            </a:r>
            <a:br>
              <a:rPr lang="sv-SE" dirty="0"/>
            </a:br>
            <a:r>
              <a:rPr lang="sv-SE" dirty="0"/>
              <a:t>samt bild.</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marL="0" indent="0">
              <a:buNone/>
              <a:defRPr/>
            </a:lvl1pPr>
          </a:lstStyle>
          <a:p>
            <a:pPr lvl="0"/>
            <a:r>
              <a:rPr lang="en-US" dirty="0" err="1"/>
              <a:t>Här</a:t>
            </a:r>
            <a:r>
              <a:rPr lang="en-US" dirty="0"/>
              <a:t> </a:t>
            </a:r>
            <a:r>
              <a:rPr lang="en-US" dirty="0" err="1"/>
              <a:t>kan</a:t>
            </a:r>
            <a:r>
              <a:rPr lang="en-US" dirty="0"/>
              <a:t> du </a:t>
            </a:r>
            <a:r>
              <a:rPr lang="en-US" dirty="0" err="1"/>
              <a:t>lägga</a:t>
            </a:r>
            <a:r>
              <a:rPr lang="en-US" dirty="0"/>
              <a:t> in </a:t>
            </a:r>
            <a:r>
              <a:rPr lang="en-US" dirty="0" err="1"/>
              <a:t>en</a:t>
            </a:r>
            <a:r>
              <a:rPr lang="en-US" dirty="0"/>
              <a:t> </a:t>
            </a:r>
            <a:r>
              <a:rPr lang="en-US" dirty="0" err="1"/>
              <a:t>bild</a:t>
            </a:r>
            <a:r>
              <a:rPr lang="en-US" dirty="0"/>
              <a:t> till </a:t>
            </a:r>
            <a:r>
              <a:rPr lang="en-US" dirty="0" err="1"/>
              <a:t>brödtexten</a:t>
            </a:r>
            <a:r>
              <a:rPr lang="en-US" dirty="0"/>
              <a:t> </a:t>
            </a:r>
            <a:r>
              <a:rPr lang="en-US" dirty="0" err="1"/>
              <a:t>i</a:t>
            </a:r>
            <a:r>
              <a:rPr lang="en-US" dirty="0"/>
              <a:t> </a:t>
            </a:r>
            <a:r>
              <a:rPr lang="en-US" dirty="0" err="1"/>
              <a:t>spalt</a:t>
            </a:r>
            <a:r>
              <a:rPr lang="en-US" dirty="0"/>
              <a:t> 1.</a:t>
            </a:r>
          </a:p>
        </p:txBody>
      </p:sp>
      <p:sp>
        <p:nvSpPr>
          <p:cNvPr id="5" name="Date Placeholder 4"/>
          <p:cNvSpPr>
            <a:spLocks noGrp="1"/>
          </p:cNvSpPr>
          <p:nvPr>
            <p:ph type="dt" sz="half" idx="10"/>
          </p:nvPr>
        </p:nvSpPr>
        <p:spPr/>
        <p:txBody>
          <a:bodyPr/>
          <a:lstStyle/>
          <a:p>
            <a:fld id="{80B162F4-1682-4275-A1BA-68243393BFFC}" type="datetime1">
              <a:rPr lang="sv-SE" smtClean="0"/>
              <a:t>2025-02-09</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646331"/>
          </a:xfrm>
          <a:prstGeom prst="rect">
            <a:avLst/>
          </a:prstGeom>
          <a:noFill/>
        </p:spPr>
        <p:txBody>
          <a:bodyPr wrap="square" rtlCol="0">
            <a:spAutoFit/>
          </a:bodyPr>
          <a:lstStyle/>
          <a:p>
            <a:r>
              <a:rPr lang="sv-SE" dirty="0"/>
              <a:t>Här är en brödtextruta. Skriv en beskrivande text till bilden i spalt 2.</a:t>
            </a:r>
          </a:p>
        </p:txBody>
      </p:sp>
    </p:spTree>
    <p:extLst>
      <p:ext uri="{BB962C8B-B14F-4D97-AF65-F5344CB8AC3E}">
        <p14:creationId xmlns:p14="http://schemas.microsoft.com/office/powerpoint/2010/main" val="34684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Rubrik till två spal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833107"/>
            <a:ext cx="8939073" cy="1325563"/>
          </a:xfrm>
        </p:spPr>
        <p:txBody>
          <a:bodyPr/>
          <a:lstStyle>
            <a:lvl1pPr>
              <a:defRPr/>
            </a:lvl1pPr>
          </a:lstStyle>
          <a:p>
            <a:r>
              <a:rPr lang="sv-SE" dirty="0"/>
              <a:t>Rubrik till två spalter m. rubrik</a:t>
            </a:r>
            <a:endParaRPr lang="en-US" dirty="0"/>
          </a:p>
        </p:txBody>
      </p:sp>
      <p:sp>
        <p:nvSpPr>
          <p:cNvPr id="3" name="Text Placeholder 2"/>
          <p:cNvSpPr>
            <a:spLocks noGrp="1"/>
          </p:cNvSpPr>
          <p:nvPr>
            <p:ph type="body" idx="1" hasCustomPrompt="1"/>
          </p:nvPr>
        </p:nvSpPr>
        <p:spPr>
          <a:xfrm>
            <a:off x="839789" y="2230176"/>
            <a:ext cx="5157787"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1</a:t>
            </a:r>
          </a:p>
        </p:txBody>
      </p:sp>
      <p:sp>
        <p:nvSpPr>
          <p:cNvPr id="4" name="Content Placeholder 3"/>
          <p:cNvSpPr>
            <a:spLocks noGrp="1"/>
          </p:cNvSpPr>
          <p:nvPr>
            <p:ph sz="half" idx="2"/>
          </p:nvPr>
        </p:nvSpPr>
        <p:spPr>
          <a:xfrm>
            <a:off x="839789" y="2805182"/>
            <a:ext cx="5157787" cy="255693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hasCustomPrompt="1"/>
          </p:nvPr>
        </p:nvSpPr>
        <p:spPr>
          <a:xfrm>
            <a:off x="6172201" y="2230176"/>
            <a:ext cx="5183188"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2</a:t>
            </a:r>
          </a:p>
        </p:txBody>
      </p:sp>
      <p:sp>
        <p:nvSpPr>
          <p:cNvPr id="6" name="Content Placeholder 5"/>
          <p:cNvSpPr>
            <a:spLocks noGrp="1"/>
          </p:cNvSpPr>
          <p:nvPr>
            <p:ph sz="quarter" idx="4"/>
          </p:nvPr>
        </p:nvSpPr>
        <p:spPr>
          <a:xfrm>
            <a:off x="6172201" y="2805181"/>
            <a:ext cx="5183188" cy="33844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0640903-0CFB-4D08-A37C-F75B03B9B29F}" type="datetime1">
              <a:rPr lang="sv-SE" smtClean="0"/>
              <a:t>2025-02-09</a:t>
            </a:fld>
            <a:endParaRPr lang="sv-SE"/>
          </a:p>
        </p:txBody>
      </p:sp>
    </p:spTree>
    <p:extLst>
      <p:ext uri="{BB962C8B-B14F-4D97-AF65-F5344CB8AC3E}">
        <p14:creationId xmlns:p14="http://schemas.microsoft.com/office/powerpoint/2010/main" val="192066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80608-DC36-496E-BF0F-8D54271F175A}" type="datetime1">
              <a:rPr lang="sv-SE" smtClean="0"/>
              <a:t>2025-02-09</a:t>
            </a:fld>
            <a:endParaRPr lang="sv-SE"/>
          </a:p>
        </p:txBody>
      </p:sp>
    </p:spTree>
    <p:extLst>
      <p:ext uri="{BB962C8B-B14F-4D97-AF65-F5344CB8AC3E}">
        <p14:creationId xmlns:p14="http://schemas.microsoft.com/office/powerpoint/2010/main" val="374432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019175"/>
            <a:ext cx="9375451" cy="747483"/>
          </a:xfrm>
        </p:spPr>
        <p:txBody>
          <a:bodyPr anchor="t"/>
          <a:lstStyle>
            <a:lvl1pPr>
              <a:defRPr sz="3200"/>
            </a:lvl1pPr>
          </a:lstStyle>
          <a:p>
            <a:r>
              <a:rPr lang="sv-SE" dirty="0"/>
              <a:t>Rubrik till bild</a:t>
            </a:r>
            <a:endParaRPr lang="en-US" dirty="0"/>
          </a:p>
        </p:txBody>
      </p:sp>
      <p:sp>
        <p:nvSpPr>
          <p:cNvPr id="3" name="Picture Placeholder 2"/>
          <p:cNvSpPr>
            <a:spLocks noGrp="1" noChangeAspect="1"/>
          </p:cNvSpPr>
          <p:nvPr>
            <p:ph type="pic" idx="1"/>
          </p:nvPr>
        </p:nvSpPr>
        <p:spPr>
          <a:xfrm>
            <a:off x="838200" y="1802168"/>
            <a:ext cx="10515600" cy="35688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5" name="Date Placeholder 4"/>
          <p:cNvSpPr>
            <a:spLocks noGrp="1"/>
          </p:cNvSpPr>
          <p:nvPr>
            <p:ph type="dt" sz="half" idx="10"/>
          </p:nvPr>
        </p:nvSpPr>
        <p:spPr/>
        <p:txBody>
          <a:bodyPr/>
          <a:lstStyle/>
          <a:p>
            <a:fld id="{64A8B863-CA0F-4FE0-A875-72EE2DC80837}" type="datetime1">
              <a:rPr lang="sv-SE" smtClean="0"/>
              <a:t>2025-02-09</a:t>
            </a:fld>
            <a:endParaRPr lang="sv-SE"/>
          </a:p>
        </p:txBody>
      </p:sp>
    </p:spTree>
    <p:extLst>
      <p:ext uri="{BB962C8B-B14F-4D97-AF65-F5344CB8AC3E}">
        <p14:creationId xmlns:p14="http://schemas.microsoft.com/office/powerpoint/2010/main" val="90168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686494"/>
            <a:ext cx="8939073"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838200" y="2139518"/>
            <a:ext cx="10515600" cy="32137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210843" y="19390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1354E-417F-43C8-80A2-2459E5747AB2}" type="datetime1">
              <a:rPr lang="sv-SE" smtClean="0"/>
              <a:t>2025-02-09</a:t>
            </a:fld>
            <a:endParaRPr lang="sv-SE" dirty="0"/>
          </a:p>
        </p:txBody>
      </p:sp>
    </p:spTree>
    <p:extLst>
      <p:ext uri="{BB962C8B-B14F-4D97-AF65-F5344CB8AC3E}">
        <p14:creationId xmlns:p14="http://schemas.microsoft.com/office/powerpoint/2010/main" val="3820423082"/>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72" r:id="rId6"/>
    <p:sldLayoutId id="2147483665" r:id="rId7"/>
    <p:sldLayoutId id="2147483667" r:id="rId8"/>
    <p:sldLayoutId id="2147483669" r:id="rId9"/>
    <p:sldLayoutId id="2147483670" r:id="rId10"/>
  </p:sldLayoutIdLst>
  <p:hf sldNum="0" hdr="0" ftr="0"/>
  <p:txStyles>
    <p:titleStyle>
      <a:lvl1pPr algn="l" defTabSz="914400" rtl="0" eaLnBrk="1" latinLnBrk="0" hangingPunct="1">
        <a:lnSpc>
          <a:spcPct val="90000"/>
        </a:lnSpc>
        <a:spcBef>
          <a:spcPct val="0"/>
        </a:spcBef>
        <a:buNone/>
        <a:defRPr sz="4400" b="1"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D7F792-081D-6C0F-6ABA-5F489CBF0B09}"/>
              </a:ext>
            </a:extLst>
          </p:cNvPr>
          <p:cNvSpPr>
            <a:spLocks noGrp="1"/>
          </p:cNvSpPr>
          <p:nvPr>
            <p:ph type="title"/>
          </p:nvPr>
        </p:nvSpPr>
        <p:spPr/>
        <p:txBody>
          <a:bodyPr>
            <a:normAutofit/>
          </a:bodyPr>
          <a:lstStyle/>
          <a:p>
            <a:r>
              <a:rPr lang="sv-SE" sz="4800" dirty="0"/>
              <a:t>Säker Honungshantering</a:t>
            </a:r>
            <a:br>
              <a:rPr lang="sv-SE" dirty="0"/>
            </a:br>
            <a:r>
              <a:rPr lang="sv-SE" sz="3600" dirty="0"/>
              <a:t>-utformning av lokaler</a:t>
            </a:r>
          </a:p>
        </p:txBody>
      </p:sp>
      <p:pic>
        <p:nvPicPr>
          <p:cNvPr id="3" name="Bildobjekt 2">
            <a:extLst>
              <a:ext uri="{FF2B5EF4-FFF2-40B4-BE49-F238E27FC236}">
                <a16:creationId xmlns:a16="http://schemas.microsoft.com/office/drawing/2014/main" id="{683CACE2-7ADB-8794-85C3-A16D4BB69AB0}"/>
              </a:ext>
            </a:extLst>
          </p:cNvPr>
          <p:cNvPicPr>
            <a:picLocks noChangeAspect="1"/>
          </p:cNvPicPr>
          <p:nvPr/>
        </p:nvPicPr>
        <p:blipFill>
          <a:blip r:embed="rId3"/>
          <a:stretch>
            <a:fillRect/>
          </a:stretch>
        </p:blipFill>
        <p:spPr>
          <a:xfrm>
            <a:off x="2382312" y="5143938"/>
            <a:ext cx="4785775" cy="1609483"/>
          </a:xfrm>
          <a:prstGeom prst="rect">
            <a:avLst/>
          </a:prstGeom>
        </p:spPr>
      </p:pic>
      <p:sp>
        <p:nvSpPr>
          <p:cNvPr id="4" name="textruta 3">
            <a:extLst>
              <a:ext uri="{FF2B5EF4-FFF2-40B4-BE49-F238E27FC236}">
                <a16:creationId xmlns:a16="http://schemas.microsoft.com/office/drawing/2014/main" id="{C3394731-D2E0-C2D9-49B2-54D0744BB5E9}"/>
              </a:ext>
            </a:extLst>
          </p:cNvPr>
          <p:cNvSpPr txBox="1"/>
          <p:nvPr/>
        </p:nvSpPr>
        <p:spPr>
          <a:xfrm>
            <a:off x="7776684" y="6052931"/>
            <a:ext cx="4415316" cy="646331"/>
          </a:xfrm>
          <a:prstGeom prst="rect">
            <a:avLst/>
          </a:prstGeom>
          <a:noFill/>
        </p:spPr>
        <p:txBody>
          <a:bodyPr wrap="square" lIns="91440" tIns="45720" rIns="91440" bIns="45720" rtlCol="0" anchor="t">
            <a:spAutoFit/>
          </a:bodyPr>
          <a:lstStyle/>
          <a:p>
            <a:r>
              <a:rPr lang="sv-SE" b="1" dirty="0">
                <a:solidFill>
                  <a:schemeClr val="bg1"/>
                </a:solidFill>
              </a:rPr>
              <a:t>© Sveriges Biodlares Riksförbund</a:t>
            </a:r>
          </a:p>
          <a:p>
            <a:r>
              <a:rPr lang="sv-SE" b="1" dirty="0">
                <a:solidFill>
                  <a:schemeClr val="bg1"/>
                </a:solidFill>
              </a:rPr>
              <a:t>Utbildningsansvarig Richard Johansson</a:t>
            </a:r>
          </a:p>
        </p:txBody>
      </p:sp>
    </p:spTree>
    <p:extLst>
      <p:ext uri="{BB962C8B-B14F-4D97-AF65-F5344CB8AC3E}">
        <p14:creationId xmlns:p14="http://schemas.microsoft.com/office/powerpoint/2010/main" val="252383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210843" y="1893643"/>
            <a:ext cx="10876257" cy="4164257"/>
          </a:xfrm>
        </p:spPr>
        <p:txBody>
          <a:bodyPr vert="horz" lIns="91440" tIns="45720" rIns="91440" bIns="45720" rtlCol="0" anchor="t">
            <a:normAutofit/>
          </a:bodyPr>
          <a:lstStyle/>
          <a:p>
            <a:pPr algn="l" fontAlgn="b">
              <a:buFont typeface="Arial" panose="020B0604020202020204" pitchFamily="34" charset="0"/>
              <a:buChar char="•"/>
            </a:pPr>
            <a:endParaRPr lang="sv-SE" sz="1600" b="0" i="0" dirty="0">
              <a:solidFill>
                <a:srgbClr val="000000"/>
              </a:solidFill>
              <a:effectLst/>
              <a:latin typeface="Cocogoose"/>
            </a:endParaRPr>
          </a:p>
          <a:p>
            <a:pPr>
              <a:lnSpc>
                <a:spcPct val="107000"/>
              </a:lnSpc>
              <a:spcAft>
                <a:spcPts val="800"/>
              </a:spcAft>
            </a:pP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5" name="Bildobjekt 4">
            <a:extLst>
              <a:ext uri="{FF2B5EF4-FFF2-40B4-BE49-F238E27FC236}">
                <a16:creationId xmlns:a16="http://schemas.microsoft.com/office/drawing/2014/main" id="{2E667503-9F44-00B3-432A-42CAC04F94ED}"/>
              </a:ext>
            </a:extLst>
          </p:cNvPr>
          <p:cNvPicPr>
            <a:picLocks noChangeAspect="1"/>
          </p:cNvPicPr>
          <p:nvPr/>
        </p:nvPicPr>
        <p:blipFill>
          <a:blip r:embed="rId3"/>
          <a:stretch>
            <a:fillRect/>
          </a:stretch>
        </p:blipFill>
        <p:spPr>
          <a:xfrm>
            <a:off x="5487175" y="559033"/>
            <a:ext cx="4154558" cy="5376909"/>
          </a:xfrm>
          <a:prstGeom prst="rect">
            <a:avLst/>
          </a:prstGeom>
        </p:spPr>
      </p:pic>
      <p:sp>
        <p:nvSpPr>
          <p:cNvPr id="2" name="textruta 1">
            <a:extLst>
              <a:ext uri="{FF2B5EF4-FFF2-40B4-BE49-F238E27FC236}">
                <a16:creationId xmlns:a16="http://schemas.microsoft.com/office/drawing/2014/main" id="{125C7F74-2D32-A2A4-B770-0460A98FDF06}"/>
              </a:ext>
            </a:extLst>
          </p:cNvPr>
          <p:cNvSpPr txBox="1"/>
          <p:nvPr/>
        </p:nvSpPr>
        <p:spPr>
          <a:xfrm>
            <a:off x="454351" y="1593316"/>
            <a:ext cx="4999383" cy="1323439"/>
          </a:xfrm>
          <a:prstGeom prst="rect">
            <a:avLst/>
          </a:prstGeom>
          <a:noFill/>
        </p:spPr>
        <p:txBody>
          <a:bodyPr wrap="square" rtlCol="0">
            <a:spAutoFit/>
          </a:bodyPr>
          <a:lstStyle/>
          <a:p>
            <a:pPr marL="342900" indent="-342900">
              <a:buFont typeface="Arial" panose="020B0604020202020204" pitchFamily="34" charset="0"/>
              <a:buChar char="•"/>
            </a:pPr>
            <a:r>
              <a:rPr lang="sv-SE" sz="2000" dirty="0"/>
              <a:t>Planera </a:t>
            </a:r>
            <a:r>
              <a:rPr lang="sv-SE" sz="2000" dirty="0" err="1"/>
              <a:t>slungrummet</a:t>
            </a:r>
            <a:r>
              <a:rPr lang="sv-SE" sz="2000" dirty="0"/>
              <a:t> så ett bra flöde erhålls.</a:t>
            </a:r>
          </a:p>
          <a:p>
            <a:pPr marL="342900" indent="-342900">
              <a:buFont typeface="Arial" panose="020B0604020202020204" pitchFamily="34" charset="0"/>
              <a:buChar char="•"/>
            </a:pPr>
            <a:r>
              <a:rPr lang="sv-SE" sz="2000" dirty="0"/>
              <a:t>I ett så kallat ”u-flöde” som på bilden korsas inte produktionsvägarna.</a:t>
            </a:r>
          </a:p>
        </p:txBody>
      </p:sp>
      <p:sp>
        <p:nvSpPr>
          <p:cNvPr id="6" name="textruta 5">
            <a:extLst>
              <a:ext uri="{FF2B5EF4-FFF2-40B4-BE49-F238E27FC236}">
                <a16:creationId xmlns:a16="http://schemas.microsoft.com/office/drawing/2014/main" id="{0CD77F3A-49B0-A041-5F01-A10A2354018C}"/>
              </a:ext>
            </a:extLst>
          </p:cNvPr>
          <p:cNvSpPr txBox="1"/>
          <p:nvPr/>
        </p:nvSpPr>
        <p:spPr>
          <a:xfrm>
            <a:off x="795130" y="725557"/>
            <a:ext cx="4154557" cy="646331"/>
          </a:xfrm>
          <a:prstGeom prst="rect">
            <a:avLst/>
          </a:prstGeom>
          <a:noFill/>
        </p:spPr>
        <p:txBody>
          <a:bodyPr wrap="square" rtlCol="0">
            <a:spAutoFit/>
          </a:bodyPr>
          <a:lstStyle/>
          <a:p>
            <a:r>
              <a:rPr lang="sv-SE" sz="3600" b="1" dirty="0"/>
              <a:t>Planera </a:t>
            </a:r>
            <a:r>
              <a:rPr lang="sv-SE" sz="3600" b="1" dirty="0" err="1"/>
              <a:t>slungrum</a:t>
            </a:r>
            <a:endParaRPr lang="sv-SE" sz="3600" b="1" dirty="0"/>
          </a:p>
        </p:txBody>
      </p:sp>
    </p:spTree>
    <p:extLst>
      <p:ext uri="{BB962C8B-B14F-4D97-AF65-F5344CB8AC3E}">
        <p14:creationId xmlns:p14="http://schemas.microsoft.com/office/powerpoint/2010/main" val="189606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ckensnitt, text, logotyp, Grafik&#10;&#10;Automatiskt genererad beskrivning">
            <a:extLst>
              <a:ext uri="{FF2B5EF4-FFF2-40B4-BE49-F238E27FC236}">
                <a16:creationId xmlns:a16="http://schemas.microsoft.com/office/drawing/2014/main" id="{FD39A8F6-BD29-6072-7A30-06B5B2F4A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3553" y="1552758"/>
            <a:ext cx="4410099" cy="12722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8519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28A027-2127-3240-BE7C-DE46D9349CCE}"/>
              </a:ext>
            </a:extLst>
          </p:cNvPr>
          <p:cNvSpPr>
            <a:spLocks noGrp="1"/>
          </p:cNvSpPr>
          <p:nvPr>
            <p:ph type="ctrTitle"/>
          </p:nvPr>
        </p:nvSpPr>
        <p:spPr>
          <a:xfrm>
            <a:off x="1189847" y="714729"/>
            <a:ext cx="5051927" cy="947982"/>
          </a:xfrm>
        </p:spPr>
        <p:txBody>
          <a:bodyPr>
            <a:normAutofit fontScale="90000"/>
          </a:bodyPr>
          <a:lstStyle/>
          <a:p>
            <a:pPr algn="l"/>
            <a:r>
              <a:rPr lang="sv-SE" sz="4400" dirty="0"/>
              <a:t>Innehåll</a:t>
            </a:r>
            <a:br>
              <a:rPr lang="sv-SE" sz="4400" dirty="0"/>
            </a:br>
            <a:r>
              <a:rPr lang="sv-SE" sz="2700" dirty="0"/>
              <a:t>Utformning av lokaler</a:t>
            </a:r>
          </a:p>
        </p:txBody>
      </p:sp>
      <p:sp>
        <p:nvSpPr>
          <p:cNvPr id="4" name="Platshållare för datum 3">
            <a:extLst>
              <a:ext uri="{FF2B5EF4-FFF2-40B4-BE49-F238E27FC236}">
                <a16:creationId xmlns:a16="http://schemas.microsoft.com/office/drawing/2014/main" id="{063F9FE8-598C-5DB0-3D2E-19FE8E397E1A}"/>
              </a:ext>
            </a:extLst>
          </p:cNvPr>
          <p:cNvSpPr>
            <a:spLocks noGrp="1"/>
          </p:cNvSpPr>
          <p:nvPr>
            <p:ph type="dt" sz="half" idx="10"/>
          </p:nvPr>
        </p:nvSpPr>
        <p:spPr/>
        <p:txBody>
          <a:bodyPr/>
          <a:lstStyle/>
          <a:p>
            <a:r>
              <a:rPr lang="sv-SE" dirty="0"/>
              <a:t>Datum</a:t>
            </a:r>
          </a:p>
        </p:txBody>
      </p:sp>
      <p:sp>
        <p:nvSpPr>
          <p:cNvPr id="6" name="Underrubrik 5">
            <a:extLst>
              <a:ext uri="{FF2B5EF4-FFF2-40B4-BE49-F238E27FC236}">
                <a16:creationId xmlns:a16="http://schemas.microsoft.com/office/drawing/2014/main" id="{4E96EAB6-2F3A-2735-EC54-184BD3C566F3}"/>
              </a:ext>
            </a:extLst>
          </p:cNvPr>
          <p:cNvSpPr>
            <a:spLocks noGrp="1"/>
          </p:cNvSpPr>
          <p:nvPr>
            <p:ph type="subTitle" idx="1"/>
          </p:nvPr>
        </p:nvSpPr>
        <p:spPr>
          <a:xfrm>
            <a:off x="1189847" y="1968606"/>
            <a:ext cx="4015410" cy="2778401"/>
          </a:xfrm>
        </p:spPr>
        <p:txBody>
          <a:bodyPr>
            <a:normAutofit/>
          </a:bodyPr>
          <a:lstStyle/>
          <a:p>
            <a:pPr marL="342900" indent="-342900" algn="l">
              <a:buFont typeface="Arial" panose="020B0604020202020204" pitchFamily="34" charset="0"/>
              <a:buChar char="•"/>
            </a:pPr>
            <a:endParaRPr lang="sv-SE" dirty="0"/>
          </a:p>
          <a:p>
            <a:pPr algn="l"/>
            <a:endParaRPr lang="sv-SE" dirty="0"/>
          </a:p>
        </p:txBody>
      </p:sp>
      <p:pic>
        <p:nvPicPr>
          <p:cNvPr id="7" name="Bildobjekt 6" descr="En bild som visar mat, gräs, läsk, kopp&#10;&#10;Automatiskt genererad beskrivning">
            <a:extLst>
              <a:ext uri="{FF2B5EF4-FFF2-40B4-BE49-F238E27FC236}">
                <a16:creationId xmlns:a16="http://schemas.microsoft.com/office/drawing/2014/main" id="{EEEC40CE-98A8-D7DC-6670-DBD006F51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225" y="1514097"/>
            <a:ext cx="3528391" cy="43187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textruta 2">
            <a:extLst>
              <a:ext uri="{FF2B5EF4-FFF2-40B4-BE49-F238E27FC236}">
                <a16:creationId xmlns:a16="http://schemas.microsoft.com/office/drawing/2014/main" id="{8BD42934-4B28-DAD6-FFE8-639D6A3310EB}"/>
              </a:ext>
            </a:extLst>
          </p:cNvPr>
          <p:cNvSpPr txBox="1"/>
          <p:nvPr/>
        </p:nvSpPr>
        <p:spPr>
          <a:xfrm>
            <a:off x="1282148" y="2176670"/>
            <a:ext cx="3399182" cy="2585323"/>
          </a:xfrm>
          <a:prstGeom prst="rect">
            <a:avLst/>
          </a:prstGeom>
          <a:noFill/>
        </p:spPr>
        <p:txBody>
          <a:bodyPr wrap="square" rtlCol="0">
            <a:spAutoFit/>
          </a:bodyPr>
          <a:lstStyle/>
          <a:p>
            <a:pPr marL="285750" indent="-285750">
              <a:buFont typeface="Arial" panose="020B0604020202020204" pitchFamily="34" charset="0"/>
              <a:buChar char="•"/>
            </a:pPr>
            <a:r>
              <a:rPr lang="sv-SE" dirty="0"/>
              <a:t>Vad är lämpliga lokaler?</a:t>
            </a:r>
          </a:p>
          <a:p>
            <a:pPr marL="285750" indent="-285750">
              <a:buFont typeface="Arial" panose="020B0604020202020204" pitchFamily="34" charset="0"/>
              <a:buChar char="•"/>
            </a:pPr>
            <a:r>
              <a:rPr lang="sv-SE" dirty="0"/>
              <a:t>I lokalen</a:t>
            </a:r>
          </a:p>
          <a:p>
            <a:pPr marL="285750" indent="-285750">
              <a:buFont typeface="Arial" panose="020B0604020202020204" pitchFamily="34" charset="0"/>
              <a:buChar char="•"/>
            </a:pPr>
            <a:r>
              <a:rPr lang="sv-SE" dirty="0"/>
              <a:t>Intag och slungning</a:t>
            </a:r>
          </a:p>
          <a:p>
            <a:pPr marL="285750" indent="-285750">
              <a:buFont typeface="Arial" panose="020B0604020202020204" pitchFamily="34" charset="0"/>
              <a:buChar char="•"/>
            </a:pPr>
            <a:r>
              <a:rPr lang="sv-SE" dirty="0"/>
              <a:t>Tappning och lager</a:t>
            </a:r>
          </a:p>
          <a:p>
            <a:pPr marL="285750" indent="-285750">
              <a:buFont typeface="Arial" panose="020B0604020202020204" pitchFamily="34" charset="0"/>
              <a:buChar char="•"/>
            </a:pPr>
            <a:r>
              <a:rPr lang="sv-SE" dirty="0"/>
              <a:t>Rengöring</a:t>
            </a:r>
          </a:p>
          <a:p>
            <a:pPr marL="285750" indent="-285750">
              <a:buFont typeface="Arial" panose="020B0604020202020204" pitchFamily="34" charset="0"/>
              <a:buChar char="•"/>
            </a:pPr>
            <a:r>
              <a:rPr lang="sv-SE" dirty="0"/>
              <a:t>Säkerhet &amp; arbetsmiljö</a:t>
            </a:r>
          </a:p>
          <a:p>
            <a:pPr marL="285750" indent="-285750">
              <a:buFont typeface="Arial" panose="020B0604020202020204" pitchFamily="34" charset="0"/>
              <a:buChar char="•"/>
            </a:pPr>
            <a:r>
              <a:rPr lang="sv-SE" dirty="0"/>
              <a:t>Planera </a:t>
            </a:r>
            <a:r>
              <a:rPr lang="sv-SE" dirty="0" err="1"/>
              <a:t>slungrum</a:t>
            </a:r>
            <a:endParaRPr lang="sv-SE" dirty="0"/>
          </a:p>
          <a:p>
            <a:endParaRPr lang="sv-SE" dirty="0"/>
          </a:p>
          <a:p>
            <a:endParaRPr lang="sv-SE" dirty="0"/>
          </a:p>
        </p:txBody>
      </p:sp>
    </p:spTree>
    <p:extLst>
      <p:ext uri="{BB962C8B-B14F-4D97-AF65-F5344CB8AC3E}">
        <p14:creationId xmlns:p14="http://schemas.microsoft.com/office/powerpoint/2010/main" val="355869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633663" y="438156"/>
            <a:ext cx="7059224" cy="947982"/>
          </a:xfrm>
        </p:spPr>
        <p:txBody>
          <a:bodyPr>
            <a:normAutofit/>
          </a:bodyPr>
          <a:lstStyle/>
          <a:p>
            <a:r>
              <a:rPr lang="sv-SE" sz="4000" dirty="0">
                <a:latin typeface="Trebuchet MS"/>
              </a:rPr>
              <a:t>Vad är lämpliga lokaler?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082638" y="1386138"/>
            <a:ext cx="7673736" cy="4169836"/>
          </a:xfrm>
        </p:spPr>
        <p:txBody>
          <a:bodyPr vert="horz" lIns="91440" tIns="45720" rIns="91440" bIns="45720" rtlCol="0" anchor="t">
            <a:noAutofit/>
          </a:bodyPr>
          <a:lstStyle/>
          <a:p>
            <a:pPr marL="342900" indent="-342900" algn="l">
              <a:buFont typeface="Arial" panose="020B0604020202020204" pitchFamily="34" charset="0"/>
              <a:buChar char="•"/>
            </a:pPr>
            <a:endParaRPr lang="sv-SE" sz="2000" dirty="0"/>
          </a:p>
          <a:p>
            <a:pPr marL="342900" indent="-342900" algn="l">
              <a:buFont typeface="Arial" panose="020B0604020202020204" pitchFamily="34" charset="0"/>
              <a:buChar char="•"/>
            </a:pPr>
            <a:r>
              <a:rPr lang="sv-SE" sz="2000" dirty="0"/>
              <a:t>Tillgänglighet- Går lokalen att komma nära med eventuella fordon? Kan den nyttjas utan att störas av annan verksamhet?</a:t>
            </a:r>
          </a:p>
          <a:p>
            <a:pPr marL="342900" indent="-342900" algn="l">
              <a:buFont typeface="Arial" panose="020B0604020202020204" pitchFamily="34" charset="0"/>
              <a:buChar char="•"/>
            </a:pPr>
            <a:r>
              <a:rPr lang="sv-SE" sz="2000" dirty="0"/>
              <a:t>Räcker ytan? Biodling tar plats! För små utrymmen försvårar arbetet och kan göra det svårare att hålla en god hygien. </a:t>
            </a:r>
          </a:p>
          <a:p>
            <a:pPr marL="342900" indent="-342900" algn="l">
              <a:buFont typeface="Arial" panose="020B0604020202020204" pitchFamily="34" charset="0"/>
              <a:buChar char="•"/>
            </a:pPr>
            <a:endParaRPr lang="sv-SE" sz="20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5" name="Bildobjekt 4">
            <a:extLst>
              <a:ext uri="{FF2B5EF4-FFF2-40B4-BE49-F238E27FC236}">
                <a16:creationId xmlns:a16="http://schemas.microsoft.com/office/drawing/2014/main" id="{682CC9F4-6CDE-8760-36D6-02F39D656C84}"/>
              </a:ext>
            </a:extLst>
          </p:cNvPr>
          <p:cNvPicPr>
            <a:picLocks noChangeAspect="1"/>
          </p:cNvPicPr>
          <p:nvPr/>
        </p:nvPicPr>
        <p:blipFill>
          <a:blip r:embed="rId3"/>
          <a:stretch>
            <a:fillRect/>
          </a:stretch>
        </p:blipFill>
        <p:spPr>
          <a:xfrm>
            <a:off x="6572625" y="3429000"/>
            <a:ext cx="4536737" cy="254981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14841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844825" y="559033"/>
            <a:ext cx="5181601" cy="947982"/>
          </a:xfrm>
        </p:spPr>
        <p:txBody>
          <a:bodyPr>
            <a:normAutofit/>
          </a:bodyPr>
          <a:lstStyle/>
          <a:p>
            <a:r>
              <a:rPr lang="sv-SE" sz="4000" dirty="0">
                <a:latin typeface="Trebuchet MS"/>
              </a:rPr>
              <a:t>I lokalen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4399" y="1400177"/>
            <a:ext cx="8587410" cy="4139837"/>
          </a:xfrm>
        </p:spPr>
        <p:txBody>
          <a:bodyPr vert="horz" lIns="91440" tIns="45720" rIns="91440" bIns="45720" rtlCol="0" anchor="t">
            <a:normAutofit/>
          </a:bodyPr>
          <a:lstStyle/>
          <a:p>
            <a:pPr marL="342900" indent="-342900" algn="l">
              <a:buFont typeface="Arial" panose="020B0604020202020204" pitchFamily="34" charset="0"/>
              <a:buChar char="•"/>
            </a:pPr>
            <a:r>
              <a:rPr lang="sv-SE" sz="2000" dirty="0">
                <a:latin typeface="+mj-lt"/>
              </a:rPr>
              <a:t>Vilka moment ska göras i lokalen och vilken utrustning behövs där? Tänk noga över vilken utrustning som måste in i lokalen och hur den ska placeras.</a:t>
            </a:r>
          </a:p>
          <a:p>
            <a:pPr marL="342900" indent="-342900" algn="l">
              <a:buFont typeface="Arial" panose="020B0604020202020204" pitchFamily="34" charset="0"/>
              <a:buChar char="•"/>
            </a:pPr>
            <a:r>
              <a:rPr lang="sv-SE" sz="2000" kern="0" dirty="0">
                <a:effectLst/>
                <a:latin typeface="+mj-lt"/>
                <a:ea typeface="Aptos" panose="020B0004020202020204" pitchFamily="34" charset="0"/>
              </a:rPr>
              <a:t>Bland de första momenten som sker är hanteringen av lådor och ramar. Det ska vara lätt och smidigt att komma från bigården med skattlådor och ramar för slungning. Lämpliga avställningsytor som är lätta att rengöra ska finnas för placering av skattlådorna. </a:t>
            </a:r>
          </a:p>
          <a:p>
            <a:pPr marL="285750" indent="-285750" algn="l">
              <a:lnSpc>
                <a:spcPct val="107000"/>
              </a:lnSpc>
              <a:spcAft>
                <a:spcPts val="800"/>
              </a:spcAft>
              <a:buFont typeface="Arial" panose="020B0604020202020204" pitchFamily="34" charset="0"/>
              <a:buChar char="•"/>
            </a:pPr>
            <a:r>
              <a:rPr lang="sv-SE" sz="2000" kern="0" dirty="0">
                <a:latin typeface="+mj-lt"/>
              </a:rPr>
              <a:t>Ansamling av bin och eventuella andra insekter. </a:t>
            </a:r>
            <a:r>
              <a:rPr lang="sv-SE" sz="2000" kern="0" dirty="0">
                <a:effectLst/>
                <a:latin typeface="+mj-lt"/>
                <a:ea typeface="Aptos" panose="020B0004020202020204" pitchFamily="34" charset="0"/>
                <a:cs typeface="Times New Roman" panose="02020603050405020304" pitchFamily="18" charset="0"/>
              </a:rPr>
              <a:t>Utrymmet måste gå lätt att stänga och vara </a:t>
            </a:r>
            <a:r>
              <a:rPr lang="sv-SE" sz="2000" kern="0" dirty="0" err="1">
                <a:effectLst/>
                <a:latin typeface="+mj-lt"/>
                <a:ea typeface="Aptos" panose="020B0004020202020204" pitchFamily="34" charset="0"/>
                <a:cs typeface="Times New Roman" panose="02020603050405020304" pitchFamily="18" charset="0"/>
              </a:rPr>
              <a:t>bitätt</a:t>
            </a:r>
            <a:r>
              <a:rPr lang="sv-SE" sz="2000" kern="0" dirty="0">
                <a:effectLst/>
                <a:latin typeface="+mj-lt"/>
                <a:ea typeface="Aptos" panose="020B0004020202020204" pitchFamily="34" charset="0"/>
                <a:cs typeface="Times New Roman" panose="02020603050405020304" pitchFamily="18" charset="0"/>
              </a:rPr>
              <a:t>. Eventuella medföljande bin måste kunna hanteras.</a:t>
            </a:r>
          </a:p>
          <a:p>
            <a:pPr algn="l">
              <a:lnSpc>
                <a:spcPct val="107000"/>
              </a:lnSpc>
              <a:spcAft>
                <a:spcPts val="800"/>
              </a:spcAft>
            </a:pP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l">
              <a:buFont typeface="Arial" panose="020B0604020202020204" pitchFamily="34" charset="0"/>
              <a:buChar char="•"/>
            </a:pPr>
            <a:endParaRPr lang="sv-SE" sz="1600" dirty="0">
              <a:latin typeface="+mj-lt"/>
            </a:endParaRPr>
          </a:p>
          <a:p>
            <a:pPr marL="342900" indent="-342900" algn="l">
              <a:buFont typeface="Arial" panose="020B0604020202020204" pitchFamily="34" charset="0"/>
              <a:buChar char="•"/>
            </a:pPr>
            <a:endParaRPr lang="sv-SE" sz="16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5166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14375" y="704652"/>
            <a:ext cx="5765938" cy="947982"/>
          </a:xfrm>
        </p:spPr>
        <p:txBody>
          <a:bodyPr>
            <a:normAutofit/>
          </a:bodyPr>
          <a:lstStyle/>
          <a:p>
            <a:r>
              <a:rPr lang="sv-SE" sz="4000" dirty="0">
                <a:latin typeface="Trebuchet MS"/>
              </a:rPr>
              <a:t>Intag och slungning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714375" y="1652634"/>
            <a:ext cx="8598590" cy="4082456"/>
          </a:xfrm>
        </p:spPr>
        <p:txBody>
          <a:bodyPr>
            <a:normAutofit/>
          </a:bodyPr>
          <a:lstStyle/>
          <a:p>
            <a:pPr marL="342900" indent="-342900" algn="l">
              <a:buFont typeface="Arial" panose="020B0604020202020204" pitchFamily="34" charset="0"/>
              <a:buChar char="•"/>
            </a:pPr>
            <a:r>
              <a:rPr lang="sv-SE" sz="2000" kern="0" dirty="0">
                <a:effectLst/>
                <a:latin typeface="+mj-lt"/>
                <a:ea typeface="Aptos" panose="020B0004020202020204" pitchFamily="34" charset="0"/>
              </a:rPr>
              <a:t>Det ska vara lätt och smidigt att komma från bigården med skattlådor och ramar för slungning. Lämpliga avställningsytor som är lätta att rengöra ska finnas för placering av skattlådorna. </a:t>
            </a:r>
          </a:p>
          <a:p>
            <a:pPr marL="342900" indent="-342900" algn="l">
              <a:buFont typeface="Arial" panose="020B0604020202020204" pitchFamily="34" charset="0"/>
              <a:buChar char="•"/>
            </a:pPr>
            <a:r>
              <a:rPr lang="sv-SE" sz="2000" kern="0" dirty="0">
                <a:latin typeface="+mj-lt"/>
              </a:rPr>
              <a:t>Undvik att produktionsvägar korsas och att honung spills på golv och avställningsytor.</a:t>
            </a:r>
          </a:p>
          <a:p>
            <a:pPr marL="342900" indent="-342900" algn="l">
              <a:buFont typeface="Arial" panose="020B0604020202020204" pitchFamily="34" charset="0"/>
              <a:buChar char="•"/>
            </a:pPr>
            <a:r>
              <a:rPr lang="sv-SE" sz="2000" kern="0" dirty="0">
                <a:effectLst/>
                <a:latin typeface="+mj-lt"/>
                <a:ea typeface="Aptos" panose="020B0004020202020204" pitchFamily="34" charset="0"/>
              </a:rPr>
              <a:t>Alla ytor och maskiner i </a:t>
            </a:r>
            <a:r>
              <a:rPr lang="sv-SE" sz="2000" kern="0" dirty="0" err="1">
                <a:effectLst/>
                <a:latin typeface="+mj-lt"/>
                <a:ea typeface="Aptos" panose="020B0004020202020204" pitchFamily="34" charset="0"/>
              </a:rPr>
              <a:t>slungrummet</a:t>
            </a:r>
            <a:r>
              <a:rPr lang="sv-SE" sz="2000" kern="0" dirty="0">
                <a:effectLst/>
                <a:latin typeface="+mj-lt"/>
                <a:ea typeface="Aptos" panose="020B0004020202020204" pitchFamily="34" charset="0"/>
              </a:rPr>
              <a:t> ska vara lätta att rengöra och torka av.</a:t>
            </a:r>
          </a:p>
          <a:p>
            <a:pPr marL="342900" indent="-342900" algn="l">
              <a:buFont typeface="Arial" panose="020B0604020202020204" pitchFamily="34" charset="0"/>
              <a:buChar char="•"/>
            </a:pPr>
            <a:r>
              <a:rPr lang="sv-SE" sz="2000" kern="0" dirty="0" err="1">
                <a:effectLst/>
                <a:latin typeface="+mj-lt"/>
                <a:ea typeface="Aptos" panose="020B0004020202020204" pitchFamily="34" charset="0"/>
              </a:rPr>
              <a:t>Slungrummet</a:t>
            </a:r>
            <a:r>
              <a:rPr lang="sv-SE" sz="2000" kern="0" dirty="0">
                <a:effectLst/>
                <a:latin typeface="+mj-lt"/>
                <a:ea typeface="Aptos" panose="020B0004020202020204" pitchFamily="34" charset="0"/>
              </a:rPr>
              <a:t> är den plats där honungen exponeras öppet och därmed är risken för kontamination som störst här.</a:t>
            </a:r>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153425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447861" y="706349"/>
            <a:ext cx="4742887" cy="1008139"/>
          </a:xfrm>
        </p:spPr>
        <p:txBody>
          <a:bodyPr>
            <a:normAutofit/>
          </a:bodyPr>
          <a:lstStyle/>
          <a:p>
            <a:r>
              <a:rPr lang="sv-SE" sz="4000" dirty="0">
                <a:latin typeface="Trebuchet MS"/>
              </a:rPr>
              <a:t>Tappning och lager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11185" y="2129158"/>
            <a:ext cx="7645736" cy="2878777"/>
          </a:xfrm>
        </p:spPr>
        <p:txBody>
          <a:bodyPr vert="horz" lIns="91440" tIns="45720" rIns="91440" bIns="45720" rtlCol="0" anchor="t">
            <a:noAutofit/>
          </a:bodyPr>
          <a:lstStyle/>
          <a:p>
            <a:pPr marL="342900" indent="-342900" algn="l">
              <a:buFont typeface="Arial" panose="020B0604020202020204" pitchFamily="34" charset="0"/>
              <a:buChar char="•"/>
            </a:pPr>
            <a:r>
              <a:rPr lang="sv-SE" sz="2000" dirty="0">
                <a:latin typeface="+mj-lt"/>
              </a:rPr>
              <a:t>Tappning på konsumentförpackning och slungning av honung ska vara skilt i tid eller rum och får alltså inte ske samtidigt i samma utrymme. </a:t>
            </a:r>
          </a:p>
          <a:p>
            <a:pPr marL="342900" indent="-342900" algn="l">
              <a:buFont typeface="Arial" panose="020B0604020202020204" pitchFamily="34" charset="0"/>
              <a:buChar char="•"/>
            </a:pPr>
            <a:r>
              <a:rPr lang="sv-SE" sz="2000" kern="0" dirty="0">
                <a:effectLst/>
                <a:latin typeface="+mj-lt"/>
                <a:ea typeface="Aptos" panose="020B0004020202020204" pitchFamily="34" charset="0"/>
              </a:rPr>
              <a:t>Efter slungningsarbetet är avslutat måste biodlingsmateriel och färdigvaror kunna lagras i en skyddad miljö. Detta är viktigt för kvalitén på de produkter biodlingen producerar och för att öka livslängden på utrustningen vi använder. </a:t>
            </a:r>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10" name="Bildobjekt 9" descr="En bild som visar inomhus, Lösning, vätska, Laboratorieutrustning&#10;&#10;Automatiskt genererad beskrivning">
            <a:extLst>
              <a:ext uri="{FF2B5EF4-FFF2-40B4-BE49-F238E27FC236}">
                <a16:creationId xmlns:a16="http://schemas.microsoft.com/office/drawing/2014/main" id="{93462A44-F2CC-5861-F697-D6D5A12EF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5898" y="3140597"/>
            <a:ext cx="2087574" cy="252256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51314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904" y="606815"/>
            <a:ext cx="8137644" cy="968034"/>
          </a:xfrm>
        </p:spPr>
        <p:txBody>
          <a:bodyPr>
            <a:normAutofit/>
          </a:bodyPr>
          <a:lstStyle/>
          <a:p>
            <a:r>
              <a:rPr lang="sv-SE" sz="4000" dirty="0">
                <a:latin typeface="Trebuchet MS"/>
              </a:rPr>
              <a:t>Rengöring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6904" y="1790700"/>
            <a:ext cx="7859348" cy="3626126"/>
          </a:xfrm>
        </p:spPr>
        <p:txBody>
          <a:bodyPr vert="horz" lIns="91440" tIns="45720" rIns="91440" bIns="45720" rtlCol="0" anchor="t">
            <a:noAutofit/>
          </a:bodyPr>
          <a:lstStyle/>
          <a:p>
            <a:pPr algn="l">
              <a:lnSpc>
                <a:spcPct val="107000"/>
              </a:lnSpc>
              <a:spcAft>
                <a:spcPts val="800"/>
              </a:spcAft>
            </a:pPr>
            <a:r>
              <a:rPr lang="sv-SE" sz="2000" b="1" kern="100" dirty="0" err="1">
                <a:effectLst/>
                <a:latin typeface="+mj-lt"/>
                <a:ea typeface="Calibri" panose="020F0502020204030204" pitchFamily="34" charset="0"/>
                <a:cs typeface="Times New Roman" panose="02020603050405020304" pitchFamily="18" charset="0"/>
              </a:rPr>
              <a:t>Slungrum</a:t>
            </a:r>
            <a:r>
              <a:rPr lang="sv-SE" sz="2000" b="1" kern="100" dirty="0">
                <a:effectLst/>
                <a:latin typeface="+mj-lt"/>
                <a:ea typeface="Calibri" panose="020F0502020204030204" pitchFamily="34" charset="0"/>
                <a:cs typeface="Times New Roman" panose="02020603050405020304" pitchFamily="18" charset="0"/>
              </a:rPr>
              <a:t>/Tappningsrum </a:t>
            </a:r>
            <a:endParaRPr lang="sv-SE" sz="2000"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Golvet rengörs innan slungning påbörjas för säsongen, därefter vid behov samt efter avslutad slungning. Golvet moppas rent med ljummet vatten och parfymfritt rengöringsmedel. Vaxpartiklar som hamnar på golvet skrapas upp med en skrapa.</a:t>
            </a:r>
            <a:endParaRPr lang="sv-SE" sz="2000"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Väggarna torkas av med fuktig trasa innan slungning påbörjas.</a:t>
            </a:r>
            <a:endParaRPr lang="sv-SE" sz="2000"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Taket torkas av med fuktig trasa innan slungning påbörjas.</a:t>
            </a:r>
            <a:endParaRPr lang="sv-SE" sz="2000" kern="100" dirty="0">
              <a:effectLst/>
              <a:latin typeface="+mj-lt"/>
              <a:ea typeface="Aptos" panose="020B0004020202020204" pitchFamily="34" charset="0"/>
              <a:cs typeface="Times New Roman" panose="02020603050405020304" pitchFamily="18" charset="0"/>
            </a:endParaRPr>
          </a:p>
          <a:p>
            <a:endParaRPr lang="sv-SE" sz="20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2013997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4397" y="206832"/>
            <a:ext cx="8137644" cy="968034"/>
          </a:xfrm>
        </p:spPr>
        <p:txBody>
          <a:bodyPr>
            <a:normAutofit/>
          </a:bodyPr>
          <a:lstStyle/>
          <a:p>
            <a:r>
              <a:rPr lang="sv-SE" sz="4000" dirty="0">
                <a:latin typeface="Trebuchet MS"/>
              </a:rPr>
              <a:t>Rengöring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626163" y="1174866"/>
            <a:ext cx="10068341" cy="4460485"/>
          </a:xfrm>
        </p:spPr>
        <p:txBody>
          <a:bodyPr vert="horz" lIns="91440" tIns="45720" rIns="91440" bIns="45720" rtlCol="0" anchor="t">
            <a:normAutofit fontScale="70000" lnSpcReduction="20000"/>
          </a:bodyPr>
          <a:lstStyle/>
          <a:p>
            <a:pPr algn="l">
              <a:lnSpc>
                <a:spcPct val="107000"/>
              </a:lnSpc>
              <a:spcAft>
                <a:spcPts val="800"/>
              </a:spcAft>
            </a:pPr>
            <a:r>
              <a:rPr lang="sv-SE" b="1" kern="100" dirty="0">
                <a:effectLst/>
                <a:latin typeface="+mj-lt"/>
                <a:ea typeface="Calibri" panose="020F0502020204030204" pitchFamily="34" charset="0"/>
                <a:cs typeface="Times New Roman" panose="02020603050405020304" pitchFamily="18" charset="0"/>
              </a:rPr>
              <a:t>Utrustning</a:t>
            </a:r>
          </a:p>
          <a:p>
            <a:pPr marL="342900" indent="-342900" algn="l">
              <a:lnSpc>
                <a:spcPct val="107000"/>
              </a:lnSpc>
              <a:spcAft>
                <a:spcPts val="800"/>
              </a:spcAft>
              <a:buFont typeface="Arial" panose="020B0604020202020204" pitchFamily="34" charset="0"/>
              <a:buChar char="•"/>
            </a:pPr>
            <a:r>
              <a:rPr lang="sv-SE" kern="100" dirty="0">
                <a:effectLst/>
                <a:latin typeface="+mj-lt"/>
                <a:ea typeface="Calibri" panose="020F0502020204030204" pitchFamily="34" charset="0"/>
                <a:cs typeface="Times New Roman" panose="02020603050405020304" pitchFamily="18" charset="0"/>
              </a:rPr>
              <a:t>Avtäckningsbord: Rengörs tillsammans med avtäckningsverktyg innan slungning påbörjas och dagligen så länge arbetet pågår. Bordet torkas rent med ljummet vatten och parfymfritt diskmedel. Torka torrt med </a:t>
            </a:r>
            <a:r>
              <a:rPr lang="sv-SE" kern="100" dirty="0" err="1">
                <a:effectLst/>
                <a:latin typeface="+mj-lt"/>
                <a:ea typeface="Calibri" panose="020F0502020204030204" pitchFamily="34" charset="0"/>
                <a:cs typeface="Times New Roman" panose="02020603050405020304" pitchFamily="18" charset="0"/>
              </a:rPr>
              <a:t>luddfri</a:t>
            </a:r>
            <a:r>
              <a:rPr lang="sv-SE" kern="100" dirty="0">
                <a:effectLst/>
                <a:latin typeface="+mj-lt"/>
                <a:ea typeface="Calibri" panose="020F0502020204030204" pitchFamily="34" charset="0"/>
                <a:cs typeface="Times New Roman" panose="02020603050405020304" pitchFamily="18" charset="0"/>
              </a:rPr>
              <a:t> trasa.</a:t>
            </a:r>
            <a:endParaRPr lang="sv-SE"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kern="100" dirty="0">
                <a:effectLst/>
                <a:latin typeface="+mj-lt"/>
                <a:ea typeface="Calibri" panose="020F0502020204030204" pitchFamily="34" charset="0"/>
                <a:cs typeface="Times New Roman" panose="02020603050405020304" pitchFamily="18" charset="0"/>
              </a:rPr>
              <a:t>Slungan: Rengörs noga innan slungning påbörjas och efter att arbetet avslutats. Rengöring sker genom sköljning med ljummet vatten. Slungan lufttorkas innan användning.</a:t>
            </a:r>
            <a:endParaRPr lang="sv-SE"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kern="100" dirty="0">
                <a:effectLst/>
                <a:latin typeface="+mj-lt"/>
                <a:ea typeface="Calibri" panose="020F0502020204030204" pitchFamily="34" charset="0"/>
                <a:cs typeface="Times New Roman" panose="02020603050405020304" pitchFamily="18" charset="0"/>
              </a:rPr>
              <a:t>Kärl: Honungskärl diskas i ljummet vatten och torkas med </a:t>
            </a:r>
            <a:r>
              <a:rPr lang="sv-SE" kern="100" dirty="0" err="1">
                <a:effectLst/>
                <a:latin typeface="+mj-lt"/>
                <a:ea typeface="Calibri" panose="020F0502020204030204" pitchFamily="34" charset="0"/>
                <a:cs typeface="Times New Roman" panose="02020603050405020304" pitchFamily="18" charset="0"/>
              </a:rPr>
              <a:t>luddfri</a:t>
            </a:r>
            <a:r>
              <a:rPr lang="sv-SE" kern="100" dirty="0">
                <a:effectLst/>
                <a:latin typeface="+mj-lt"/>
                <a:ea typeface="Calibri" panose="020F0502020204030204" pitchFamily="34" charset="0"/>
                <a:cs typeface="Times New Roman" panose="02020603050405020304" pitchFamily="18" charset="0"/>
              </a:rPr>
              <a:t> trasa innan användning.</a:t>
            </a:r>
            <a:endParaRPr lang="sv-SE"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kern="100" dirty="0">
                <a:effectLst/>
                <a:latin typeface="+mj-lt"/>
                <a:ea typeface="Calibri" panose="020F0502020204030204" pitchFamily="34" charset="0"/>
                <a:cs typeface="Times New Roman" panose="02020603050405020304" pitchFamily="18" charset="0"/>
              </a:rPr>
              <a:t>Silar: Rengörs innan slungning genom diskning med ljummet vatten och sköljs av vid behov mellan slungningsomgångar. </a:t>
            </a:r>
            <a:endParaRPr lang="sv-SE" kern="100" dirty="0">
              <a:effectLst/>
              <a:latin typeface="+mj-lt"/>
              <a:ea typeface="Aptos" panose="020B000402020202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r>
              <a:rPr lang="sv-SE" kern="100" dirty="0">
                <a:effectLst/>
                <a:latin typeface="+mj-lt"/>
                <a:ea typeface="Calibri" panose="020F0502020204030204" pitchFamily="34" charset="0"/>
                <a:cs typeface="Times New Roman" panose="02020603050405020304" pitchFamily="18" charset="0"/>
              </a:rPr>
              <a:t>Utrustningsdetaljer: Slangar, pumpar, kopplingar och dylikt rengörs genom diskning i ljummet vatten innan slungning påbörjas. Utrustningen lufttorkas innan den tas i bruk. </a:t>
            </a:r>
            <a:endParaRPr lang="sv-SE" kern="100" dirty="0">
              <a:effectLst/>
              <a:latin typeface="+mj-lt"/>
              <a:ea typeface="Aptos" panose="020B0004020202020204" pitchFamily="34" charset="0"/>
              <a:cs typeface="Times New Roman" panose="02020603050405020304" pitchFamily="18" charset="0"/>
            </a:endParaRPr>
          </a:p>
          <a:p>
            <a:endParaRPr lang="sv-SE" sz="16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440675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844826" y="660994"/>
            <a:ext cx="7058025" cy="947982"/>
          </a:xfrm>
        </p:spPr>
        <p:txBody>
          <a:bodyPr>
            <a:normAutofit/>
          </a:bodyPr>
          <a:lstStyle/>
          <a:p>
            <a:r>
              <a:rPr lang="sv-SE" sz="4000" dirty="0">
                <a:latin typeface="Trebuchet MS"/>
              </a:rPr>
              <a:t>Säkerhet och arbetsmiljö</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381539" y="1692438"/>
            <a:ext cx="6410739" cy="3028649"/>
          </a:xfrm>
        </p:spPr>
        <p:txBody>
          <a:bodyPr vert="horz" lIns="91440" tIns="45720" rIns="91440" bIns="45720" rtlCol="0" anchor="t">
            <a:normAutofit/>
          </a:bodyPr>
          <a:lstStyle/>
          <a:p>
            <a:pPr marL="342900" indent="-342900" algn="l">
              <a:lnSpc>
                <a:spcPct val="107000"/>
              </a:lnSpc>
              <a:spcAft>
                <a:spcPts val="800"/>
              </a:spcAft>
              <a:buFont typeface="Arial" panose="020B0604020202020204" pitchFamily="34" charset="0"/>
              <a:buChar char="•"/>
            </a:pPr>
            <a:r>
              <a:rPr lang="sv-SE" sz="2000" dirty="0">
                <a:latin typeface="Trebuchet MS"/>
              </a:rPr>
              <a:t>Även om verksamheten är småskalig måste en god arbetsmiljö hållas.</a:t>
            </a:r>
          </a:p>
          <a:p>
            <a:pPr marL="342900" indent="-342900" algn="l">
              <a:lnSpc>
                <a:spcPct val="107000"/>
              </a:lnSpc>
              <a:spcAft>
                <a:spcPts val="800"/>
              </a:spcAft>
              <a:buFont typeface="Arial" panose="020B0604020202020204" pitchFamily="34" charset="0"/>
              <a:buChar char="•"/>
            </a:pPr>
            <a:r>
              <a:rPr lang="sv-SE" sz="2000" dirty="0">
                <a:latin typeface="Trebuchet MS"/>
              </a:rPr>
              <a:t>Detta innefattar allt från belastningsergonomi, klämrisk vid arbete med maskiner, buller, temperatur, ventilation och belysning med mera.</a:t>
            </a: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133048761"/>
      </p:ext>
    </p:extLst>
  </p:cSld>
  <p:clrMapOvr>
    <a:masterClrMapping/>
  </p:clrMapOvr>
</p:sld>
</file>

<file path=ppt/theme/theme1.xml><?xml version="1.0" encoding="utf-8"?>
<a:theme xmlns:a="http://schemas.openxmlformats.org/drawingml/2006/main" name="Office-tema">
  <a:themeElements>
    <a:clrScheme name="Biodlarna palett">
      <a:dk1>
        <a:srgbClr val="000000"/>
      </a:dk1>
      <a:lt1>
        <a:srgbClr val="FFFFFF"/>
      </a:lt1>
      <a:dk2>
        <a:srgbClr val="FFFFFF"/>
      </a:dk2>
      <a:lt2>
        <a:srgbClr val="000000"/>
      </a:lt2>
      <a:accent1>
        <a:srgbClr val="FF9900"/>
      </a:accent1>
      <a:accent2>
        <a:srgbClr val="C99801"/>
      </a:accent2>
      <a:accent3>
        <a:srgbClr val="FEBD5E"/>
      </a:accent3>
      <a:accent4>
        <a:srgbClr val="FDCB34"/>
      </a:accent4>
      <a:accent5>
        <a:srgbClr val="FFEF7B"/>
      </a:accent5>
      <a:accent6>
        <a:srgbClr val="FFF9D3"/>
      </a:accent6>
      <a:hlink>
        <a:srgbClr val="0051BA"/>
      </a:hlink>
      <a:folHlink>
        <a:srgbClr val="FFE523"/>
      </a:folHlink>
    </a:clrScheme>
    <a:fontScheme name="Biodlarna tecken">
      <a:majorFont>
        <a:latin typeface="Trebuchet MS"/>
        <a:ea typeface=""/>
        <a:cs typeface=""/>
      </a:majorFont>
      <a:minorFont>
        <a:latin typeface="Trebuchet MS"/>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mall Biodlarna.potx" id="{AB193F6A-E440-452A-90C3-ACB4520F52FB}" vid="{0EA0CE28-EB50-4E20-BF13-CBCC86C01D0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134e5d6-8d1a-4803-aeec-2fc7aba59231">
      <Terms xmlns="http://schemas.microsoft.com/office/infopath/2007/PartnerControls"/>
    </lcf76f155ced4ddcb4097134ff3c332f>
    <TaxCatchAll xmlns="24be2b87-dbea-43e7-ae5c-b4aab4c12e5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713D16DB00AC144C99E3851ADF14128E" ma:contentTypeVersion="11" ma:contentTypeDescription="Skapa ett nytt dokument." ma:contentTypeScope="" ma:versionID="134ee10c79c8a7ba68ee75060cc76026">
  <xsd:schema xmlns:xsd="http://www.w3.org/2001/XMLSchema" xmlns:xs="http://www.w3.org/2001/XMLSchema" xmlns:p="http://schemas.microsoft.com/office/2006/metadata/properties" xmlns:ns2="7134e5d6-8d1a-4803-aeec-2fc7aba59231" xmlns:ns3="24be2b87-dbea-43e7-ae5c-b4aab4c12e5f" targetNamespace="http://schemas.microsoft.com/office/2006/metadata/properties" ma:root="true" ma:fieldsID="4c39866ea636b136d003659738c21ae9" ns2:_="" ns3:_="">
    <xsd:import namespace="7134e5d6-8d1a-4803-aeec-2fc7aba59231"/>
    <xsd:import namespace="24be2b87-dbea-43e7-ae5c-b4aab4c12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34e5d6-8d1a-4803-aeec-2fc7aba59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c76a1ed7-6710-4c92-be3d-022aab37ab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4be2b87-dbea-43e7-ae5c-b4aab4c12e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f35bb69-d7d5-4720-ad0a-afc92d15a8fb}" ma:internalName="TaxCatchAll" ma:showField="CatchAllData" ma:web="24be2b87-dbea-43e7-ae5c-b4aab4c12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5F3973-AC59-466A-9A59-01CB88608015}">
  <ds:schemaRefs>
    <ds:schemaRef ds:uri="24be2b87-dbea-43e7-ae5c-b4aab4c12e5f"/>
    <ds:schemaRef ds:uri="http://purl.org/dc/elements/1.1/"/>
    <ds:schemaRef ds:uri="http://schemas.microsoft.com/office/2006/documentManagement/types"/>
    <ds:schemaRef ds:uri="7134e5d6-8d1a-4803-aeec-2fc7aba59231"/>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3F246D01-BF78-4FD0-8526-E23483EA0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34e5d6-8d1a-4803-aeec-2fc7aba59231"/>
    <ds:schemaRef ds:uri="24be2b87-dbea-43e7-ae5c-b4aab4c12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B8A49A-7B4A-44B5-8049-1833CDC051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mall Biodlarna</Template>
  <TotalTime>1305</TotalTime>
  <Words>1178</Words>
  <Application>Microsoft Office PowerPoint</Application>
  <PresentationFormat>Bredbild</PresentationFormat>
  <Paragraphs>145</Paragraphs>
  <Slides>11</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Aptos</vt:lpstr>
      <vt:lpstr>Arial</vt:lpstr>
      <vt:lpstr>Calibri</vt:lpstr>
      <vt:lpstr>Cocogoose</vt:lpstr>
      <vt:lpstr>Trebuchet MS</vt:lpstr>
      <vt:lpstr>Office-tema</vt:lpstr>
      <vt:lpstr>Säker Honungshantering -utformning av lokaler</vt:lpstr>
      <vt:lpstr>Innehåll Utformning av lokaler</vt:lpstr>
      <vt:lpstr>Vad är lämpliga lokaler?</vt:lpstr>
      <vt:lpstr>I lokalen</vt:lpstr>
      <vt:lpstr>Intag och slungning</vt:lpstr>
      <vt:lpstr>Tappning och lager</vt:lpstr>
      <vt:lpstr>Rengöring</vt:lpstr>
      <vt:lpstr>Rengöring</vt:lpstr>
      <vt:lpstr>Säkerhet och arbetsmiljö</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Richard Johansson</dc:creator>
  <cp:lastModifiedBy>Fredrik Pettersson</cp:lastModifiedBy>
  <cp:revision>209</cp:revision>
  <dcterms:created xsi:type="dcterms:W3CDTF">2023-12-30T16:58:53Z</dcterms:created>
  <dcterms:modified xsi:type="dcterms:W3CDTF">2025-02-09T13:14:32Z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0x010100713D16DB00AC144C99E3851ADF14128E</vt:lpwstr>
  </property>
  <property fmtid="{D5CDD505-2E9C-101B-9397-08002B2CF9AE}" pid="3" name="MediaServiceImageTags">
    <vt:lpwstr/>
  </property>
</Properties>
</file>