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handoutMasterIdLst>
    <p:handoutMasterId r:id="rId22"/>
  </p:handoutMasterIdLst>
  <p:sldIdLst>
    <p:sldId id="260" r:id="rId5"/>
    <p:sldId id="259" r:id="rId6"/>
    <p:sldId id="261" r:id="rId7"/>
    <p:sldId id="262" r:id="rId8"/>
    <p:sldId id="263" r:id="rId9"/>
    <p:sldId id="266" r:id="rId10"/>
    <p:sldId id="267" r:id="rId11"/>
    <p:sldId id="283" r:id="rId12"/>
    <p:sldId id="268" r:id="rId13"/>
    <p:sldId id="269" r:id="rId14"/>
    <p:sldId id="284" r:id="rId15"/>
    <p:sldId id="285" r:id="rId16"/>
    <p:sldId id="286" r:id="rId17"/>
    <p:sldId id="278" r:id="rId18"/>
    <p:sldId id="277" r:id="rId19"/>
    <p:sldId id="28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57A1BD-C335-A386-08C2-11393FB0690B}" v="10" dt="2025-01-30T18:51:07.9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66459" autoAdjust="0"/>
  </p:normalViewPr>
  <p:slideViewPr>
    <p:cSldViewPr snapToGrid="0">
      <p:cViewPr varScale="1">
        <p:scale>
          <a:sx n="62" d="100"/>
          <a:sy n="62" d="100"/>
        </p:scale>
        <p:origin x="2472" y="31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3226"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Johansson" userId="0c56e746-93d7-4bfb-af80-82c26a7e0231" providerId="ADAL" clId="{D04D35D9-F777-4F7B-88EC-EAEF383042DE}"/>
    <pc:docChg chg="modSld">
      <pc:chgData name="Richard Johansson" userId="0c56e746-93d7-4bfb-af80-82c26a7e0231" providerId="ADAL" clId="{D04D35D9-F777-4F7B-88EC-EAEF383042DE}" dt="2024-12-13T07:59:30.866" v="39" actId="20577"/>
      <pc:docMkLst>
        <pc:docMk/>
      </pc:docMkLst>
      <pc:sldChg chg="modNotesTx">
        <pc:chgData name="Richard Johansson" userId="0c56e746-93d7-4bfb-af80-82c26a7e0231" providerId="ADAL" clId="{D04D35D9-F777-4F7B-88EC-EAEF383042DE}" dt="2024-12-13T07:59:30.866" v="39" actId="20577"/>
        <pc:sldMkLst>
          <pc:docMk/>
          <pc:sldMk cId="2523834647" sldId="260"/>
        </pc:sldMkLst>
      </pc:sldChg>
    </pc:docChg>
  </pc:docChgLst>
  <pc:docChgLst>
    <pc:chgData name="Richard Johansson" userId="0c56e746-93d7-4bfb-af80-82c26a7e0231" providerId="ADAL" clId="{679FB2CE-F669-40AC-9C9F-7951EB7F3344}"/>
    <pc:docChg chg="custSel addSld delSld modSld sldOrd">
      <pc:chgData name="Richard Johansson" userId="0c56e746-93d7-4bfb-af80-82c26a7e0231" providerId="ADAL" clId="{679FB2CE-F669-40AC-9C9F-7951EB7F3344}" dt="2024-11-07T19:47:59.673" v="1165" actId="1076"/>
      <pc:docMkLst>
        <pc:docMk/>
      </pc:docMkLst>
      <pc:sldChg chg="modSp mod">
        <pc:chgData name="Richard Johansson" userId="0c56e746-93d7-4bfb-af80-82c26a7e0231" providerId="ADAL" clId="{679FB2CE-F669-40AC-9C9F-7951EB7F3344}" dt="2024-11-07T19:47:59.673" v="1165" actId="1076"/>
        <pc:sldMkLst>
          <pc:docMk/>
          <pc:sldMk cId="3558699168" sldId="259"/>
        </pc:sldMkLst>
        <pc:spChg chg="mod">
          <ac:chgData name="Richard Johansson" userId="0c56e746-93d7-4bfb-af80-82c26a7e0231" providerId="ADAL" clId="{679FB2CE-F669-40AC-9C9F-7951EB7F3344}" dt="2024-11-01T07:53:50.293" v="290" actId="20577"/>
          <ac:spMkLst>
            <pc:docMk/>
            <pc:sldMk cId="3558699168" sldId="259"/>
            <ac:spMk id="2" creationId="{FA28A027-2127-3240-BE7C-DE46D9349CCE}"/>
          </ac:spMkLst>
        </pc:spChg>
        <pc:spChg chg="mod">
          <ac:chgData name="Richard Johansson" userId="0c56e746-93d7-4bfb-af80-82c26a7e0231" providerId="ADAL" clId="{679FB2CE-F669-40AC-9C9F-7951EB7F3344}" dt="2024-11-07T19:47:59.673" v="1165" actId="1076"/>
          <ac:spMkLst>
            <pc:docMk/>
            <pc:sldMk cId="3558699168" sldId="259"/>
            <ac:spMk id="6" creationId="{4E96EAB6-2F3A-2735-EC54-184BD3C566F3}"/>
          </ac:spMkLst>
        </pc:spChg>
      </pc:sldChg>
      <pc:sldChg chg="addSp modSp mod">
        <pc:chgData name="Richard Johansson" userId="0c56e746-93d7-4bfb-af80-82c26a7e0231" providerId="ADAL" clId="{679FB2CE-F669-40AC-9C9F-7951EB7F3344}" dt="2024-11-01T09:04:35.263" v="996" actId="1076"/>
        <pc:sldMkLst>
          <pc:docMk/>
          <pc:sldMk cId="2523834647" sldId="260"/>
        </pc:sldMkLst>
        <pc:spChg chg="mod">
          <ac:chgData name="Richard Johansson" userId="0c56e746-93d7-4bfb-af80-82c26a7e0231" providerId="ADAL" clId="{679FB2CE-F669-40AC-9C9F-7951EB7F3344}" dt="2024-11-01T07:52:44.137" v="153" actId="20577"/>
          <ac:spMkLst>
            <pc:docMk/>
            <pc:sldMk cId="2523834647" sldId="260"/>
            <ac:spMk id="2" creationId="{37D7F792-081D-6C0F-6ABA-5F489CBF0B09}"/>
          </ac:spMkLst>
        </pc:spChg>
        <pc:picChg chg="add mod">
          <ac:chgData name="Richard Johansson" userId="0c56e746-93d7-4bfb-af80-82c26a7e0231" providerId="ADAL" clId="{679FB2CE-F669-40AC-9C9F-7951EB7F3344}" dt="2024-11-01T09:04:35.263" v="996" actId="1076"/>
          <ac:picMkLst>
            <pc:docMk/>
            <pc:sldMk cId="2523834647" sldId="260"/>
            <ac:picMk id="3" creationId="{93CE40EC-FFB2-EF57-9829-6E1188316875}"/>
          </ac:picMkLst>
        </pc:picChg>
      </pc:sldChg>
      <pc:sldChg chg="addSp modSp mod">
        <pc:chgData name="Richard Johansson" userId="0c56e746-93d7-4bfb-af80-82c26a7e0231" providerId="ADAL" clId="{679FB2CE-F669-40AC-9C9F-7951EB7F3344}" dt="2024-11-01T08:02:42.171" v="378" actId="1076"/>
        <pc:sldMkLst>
          <pc:docMk/>
          <pc:sldMk cId="1148416625" sldId="261"/>
        </pc:sldMkLst>
        <pc:spChg chg="mod">
          <ac:chgData name="Richard Johansson" userId="0c56e746-93d7-4bfb-af80-82c26a7e0231" providerId="ADAL" clId="{679FB2CE-F669-40AC-9C9F-7951EB7F3344}" dt="2024-11-01T07:53:21.392" v="198" actId="20577"/>
          <ac:spMkLst>
            <pc:docMk/>
            <pc:sldMk cId="1148416625" sldId="261"/>
            <ac:spMk id="2" creationId="{C2504498-3D55-9573-18EE-CCC5FE8CAD0F}"/>
          </ac:spMkLst>
        </pc:spChg>
        <pc:spChg chg="mod">
          <ac:chgData name="Richard Johansson" userId="0c56e746-93d7-4bfb-af80-82c26a7e0231" providerId="ADAL" clId="{679FB2CE-F669-40AC-9C9F-7951EB7F3344}" dt="2024-11-01T08:02:35.987" v="377" actId="14100"/>
          <ac:spMkLst>
            <pc:docMk/>
            <pc:sldMk cId="1148416625" sldId="261"/>
            <ac:spMk id="3" creationId="{A992C3CD-F814-A024-7FE4-506168D33B31}"/>
          </ac:spMkLst>
        </pc:spChg>
        <pc:picChg chg="add mod">
          <ac:chgData name="Richard Johansson" userId="0c56e746-93d7-4bfb-af80-82c26a7e0231" providerId="ADAL" clId="{679FB2CE-F669-40AC-9C9F-7951EB7F3344}" dt="2024-11-01T08:02:42.171" v="378" actId="1076"/>
          <ac:picMkLst>
            <pc:docMk/>
            <pc:sldMk cId="1148416625" sldId="261"/>
            <ac:picMk id="5" creationId="{D4379B6E-7B76-7030-2045-845CEF60BA1D}"/>
          </ac:picMkLst>
        </pc:picChg>
      </pc:sldChg>
      <pc:sldChg chg="modSp mod">
        <pc:chgData name="Richard Johansson" userId="0c56e746-93d7-4bfb-af80-82c26a7e0231" providerId="ADAL" clId="{679FB2CE-F669-40AC-9C9F-7951EB7F3344}" dt="2024-11-01T07:59:38.202" v="332" actId="207"/>
        <pc:sldMkLst>
          <pc:docMk/>
          <pc:sldMk cId="516623654" sldId="262"/>
        </pc:sldMkLst>
        <pc:spChg chg="mod">
          <ac:chgData name="Richard Johansson" userId="0c56e746-93d7-4bfb-af80-82c26a7e0231" providerId="ADAL" clId="{679FB2CE-F669-40AC-9C9F-7951EB7F3344}" dt="2024-11-01T07:54:36.735" v="328" actId="20577"/>
          <ac:spMkLst>
            <pc:docMk/>
            <pc:sldMk cId="516623654" sldId="262"/>
            <ac:spMk id="2" creationId="{C2504498-3D55-9573-18EE-CCC5FE8CAD0F}"/>
          </ac:spMkLst>
        </pc:spChg>
        <pc:spChg chg="mod">
          <ac:chgData name="Richard Johansson" userId="0c56e746-93d7-4bfb-af80-82c26a7e0231" providerId="ADAL" clId="{679FB2CE-F669-40AC-9C9F-7951EB7F3344}" dt="2024-11-01T07:59:38.202" v="332" actId="207"/>
          <ac:spMkLst>
            <pc:docMk/>
            <pc:sldMk cId="516623654" sldId="262"/>
            <ac:spMk id="3" creationId="{A992C3CD-F814-A024-7FE4-506168D33B31}"/>
          </ac:spMkLst>
        </pc:spChg>
      </pc:sldChg>
      <pc:sldChg chg="modSp mod">
        <pc:chgData name="Richard Johansson" userId="0c56e746-93d7-4bfb-af80-82c26a7e0231" providerId="ADAL" clId="{679FB2CE-F669-40AC-9C9F-7951EB7F3344}" dt="2024-11-07T19:42:48.885" v="998" actId="20577"/>
        <pc:sldMkLst>
          <pc:docMk/>
          <pc:sldMk cId="1534253920" sldId="263"/>
        </pc:sldMkLst>
        <pc:spChg chg="mod">
          <ac:chgData name="Richard Johansson" userId="0c56e746-93d7-4bfb-af80-82c26a7e0231" providerId="ADAL" clId="{679FB2CE-F669-40AC-9C9F-7951EB7F3344}" dt="2024-11-01T08:05:37.608" v="449" actId="1076"/>
          <ac:spMkLst>
            <pc:docMk/>
            <pc:sldMk cId="1534253920" sldId="263"/>
            <ac:spMk id="2" creationId="{C2504498-3D55-9573-18EE-CCC5FE8CAD0F}"/>
          </ac:spMkLst>
        </pc:spChg>
        <pc:spChg chg="mod">
          <ac:chgData name="Richard Johansson" userId="0c56e746-93d7-4bfb-af80-82c26a7e0231" providerId="ADAL" clId="{679FB2CE-F669-40AC-9C9F-7951EB7F3344}" dt="2024-11-07T19:42:48.885" v="998" actId="20577"/>
          <ac:spMkLst>
            <pc:docMk/>
            <pc:sldMk cId="1534253920" sldId="263"/>
            <ac:spMk id="3" creationId="{A992C3CD-F814-A024-7FE4-506168D33B31}"/>
          </ac:spMkLst>
        </pc:spChg>
      </pc:sldChg>
      <pc:sldChg chg="del">
        <pc:chgData name="Richard Johansson" userId="0c56e746-93d7-4bfb-af80-82c26a7e0231" providerId="ADAL" clId="{679FB2CE-F669-40AC-9C9F-7951EB7F3344}" dt="2024-10-25T09:09:14.224" v="5" actId="47"/>
        <pc:sldMkLst>
          <pc:docMk/>
          <pc:sldMk cId="1243768653" sldId="264"/>
        </pc:sldMkLst>
      </pc:sldChg>
      <pc:sldChg chg="addSp delSp modSp del mod ord">
        <pc:chgData name="Richard Johansson" userId="0c56e746-93d7-4bfb-af80-82c26a7e0231" providerId="ADAL" clId="{679FB2CE-F669-40AC-9C9F-7951EB7F3344}" dt="2024-11-01T08:54:58.023" v="868" actId="47"/>
        <pc:sldMkLst>
          <pc:docMk/>
          <pc:sldMk cId="3513140351" sldId="265"/>
        </pc:sldMkLst>
        <pc:spChg chg="mod">
          <ac:chgData name="Richard Johansson" userId="0c56e746-93d7-4bfb-af80-82c26a7e0231" providerId="ADAL" clId="{679FB2CE-F669-40AC-9C9F-7951EB7F3344}" dt="2024-11-01T08:09:10.931" v="465" actId="1076"/>
          <ac:spMkLst>
            <pc:docMk/>
            <pc:sldMk cId="3513140351" sldId="265"/>
            <ac:spMk id="2" creationId="{C2504498-3D55-9573-18EE-CCC5FE8CAD0F}"/>
          </ac:spMkLst>
        </pc:spChg>
        <pc:spChg chg="mod">
          <ac:chgData name="Richard Johansson" userId="0c56e746-93d7-4bfb-af80-82c26a7e0231" providerId="ADAL" clId="{679FB2CE-F669-40AC-9C9F-7951EB7F3344}" dt="2024-11-01T08:07:55.234" v="455" actId="1076"/>
          <ac:spMkLst>
            <pc:docMk/>
            <pc:sldMk cId="3513140351" sldId="265"/>
            <ac:spMk id="3" creationId="{A992C3CD-F814-A024-7FE4-506168D33B31}"/>
          </ac:spMkLst>
        </pc:spChg>
        <pc:picChg chg="add del mod">
          <ac:chgData name="Richard Johansson" userId="0c56e746-93d7-4bfb-af80-82c26a7e0231" providerId="ADAL" clId="{679FB2CE-F669-40AC-9C9F-7951EB7F3344}" dt="2024-11-01T08:08:22.122" v="458" actId="478"/>
          <ac:picMkLst>
            <pc:docMk/>
            <pc:sldMk cId="3513140351" sldId="265"/>
            <ac:picMk id="5" creationId="{F612D7A8-C1A2-1420-8886-D6EC0EEF51D9}"/>
          </ac:picMkLst>
        </pc:picChg>
        <pc:picChg chg="add del mod">
          <ac:chgData name="Richard Johansson" userId="0c56e746-93d7-4bfb-af80-82c26a7e0231" providerId="ADAL" clId="{679FB2CE-F669-40AC-9C9F-7951EB7F3344}" dt="2024-11-01T08:54:53.302" v="867" actId="21"/>
          <ac:picMkLst>
            <pc:docMk/>
            <pc:sldMk cId="3513140351" sldId="265"/>
            <ac:picMk id="6" creationId="{27FD628A-101A-2E79-22FF-79A1AEC6198D}"/>
          </ac:picMkLst>
        </pc:picChg>
      </pc:sldChg>
      <pc:sldChg chg="addSp delSp modSp mod">
        <pc:chgData name="Richard Johansson" userId="0c56e746-93d7-4bfb-af80-82c26a7e0231" providerId="ADAL" clId="{679FB2CE-F669-40AC-9C9F-7951EB7F3344}" dt="2024-11-01T08:19:33.727" v="584" actId="339"/>
        <pc:sldMkLst>
          <pc:docMk/>
          <pc:sldMk cId="2013997809" sldId="266"/>
        </pc:sldMkLst>
        <pc:spChg chg="mod">
          <ac:chgData name="Richard Johansson" userId="0c56e746-93d7-4bfb-af80-82c26a7e0231" providerId="ADAL" clId="{679FB2CE-F669-40AC-9C9F-7951EB7F3344}" dt="2024-11-01T08:16:10.942" v="580" actId="1076"/>
          <ac:spMkLst>
            <pc:docMk/>
            <pc:sldMk cId="2013997809" sldId="266"/>
            <ac:spMk id="2" creationId="{C2504498-3D55-9573-18EE-CCC5FE8CAD0F}"/>
          </ac:spMkLst>
        </pc:spChg>
        <pc:spChg chg="mod">
          <ac:chgData name="Richard Johansson" userId="0c56e746-93d7-4bfb-af80-82c26a7e0231" providerId="ADAL" clId="{679FB2CE-F669-40AC-9C9F-7951EB7F3344}" dt="2024-11-01T08:15:23.527" v="510" actId="27636"/>
          <ac:spMkLst>
            <pc:docMk/>
            <pc:sldMk cId="2013997809" sldId="266"/>
            <ac:spMk id="3" creationId="{A992C3CD-F814-A024-7FE4-506168D33B31}"/>
          </ac:spMkLst>
        </pc:spChg>
        <pc:picChg chg="del">
          <ac:chgData name="Richard Johansson" userId="0c56e746-93d7-4bfb-af80-82c26a7e0231" providerId="ADAL" clId="{679FB2CE-F669-40AC-9C9F-7951EB7F3344}" dt="2024-11-01T08:15:06.498" v="508" actId="478"/>
          <ac:picMkLst>
            <pc:docMk/>
            <pc:sldMk cId="2013997809" sldId="266"/>
            <ac:picMk id="5" creationId="{2CC5B999-4417-8523-8904-41AF556A2411}"/>
          </ac:picMkLst>
        </pc:picChg>
        <pc:picChg chg="add mod">
          <ac:chgData name="Richard Johansson" userId="0c56e746-93d7-4bfb-af80-82c26a7e0231" providerId="ADAL" clId="{679FB2CE-F669-40AC-9C9F-7951EB7F3344}" dt="2024-11-01T08:19:33.727" v="584" actId="339"/>
          <ac:picMkLst>
            <pc:docMk/>
            <pc:sldMk cId="2013997809" sldId="266"/>
            <ac:picMk id="6" creationId="{CD004D04-C90C-ADD3-56CC-7DEAAD31A10E}"/>
          </ac:picMkLst>
        </pc:picChg>
      </pc:sldChg>
      <pc:sldChg chg="addSp modSp mod">
        <pc:chgData name="Richard Johansson" userId="0c56e746-93d7-4bfb-af80-82c26a7e0231" providerId="ADAL" clId="{679FB2CE-F669-40AC-9C9F-7951EB7F3344}" dt="2024-11-01T08:25:29.780" v="596" actId="1076"/>
        <pc:sldMkLst>
          <pc:docMk/>
          <pc:sldMk cId="228117789" sldId="267"/>
        </pc:sldMkLst>
        <pc:spChg chg="mod">
          <ac:chgData name="Richard Johansson" userId="0c56e746-93d7-4bfb-af80-82c26a7e0231" providerId="ADAL" clId="{679FB2CE-F669-40AC-9C9F-7951EB7F3344}" dt="2024-11-01T08:25:12.937" v="591" actId="14100"/>
          <ac:spMkLst>
            <pc:docMk/>
            <pc:sldMk cId="228117789" sldId="267"/>
            <ac:spMk id="2" creationId="{C2504498-3D55-9573-18EE-CCC5FE8CAD0F}"/>
          </ac:spMkLst>
        </pc:spChg>
        <pc:spChg chg="mod">
          <ac:chgData name="Richard Johansson" userId="0c56e746-93d7-4bfb-af80-82c26a7e0231" providerId="ADAL" clId="{679FB2CE-F669-40AC-9C9F-7951EB7F3344}" dt="2024-11-01T08:25:29.780" v="596" actId="1076"/>
          <ac:spMkLst>
            <pc:docMk/>
            <pc:sldMk cId="228117789" sldId="267"/>
            <ac:spMk id="3" creationId="{A992C3CD-F814-A024-7FE4-506168D33B31}"/>
          </ac:spMkLst>
        </pc:spChg>
        <pc:picChg chg="add mod">
          <ac:chgData name="Richard Johansson" userId="0c56e746-93d7-4bfb-af80-82c26a7e0231" providerId="ADAL" clId="{679FB2CE-F669-40AC-9C9F-7951EB7F3344}" dt="2024-11-01T08:22:02.327" v="590" actId="14100"/>
          <ac:picMkLst>
            <pc:docMk/>
            <pc:sldMk cId="228117789" sldId="267"/>
            <ac:picMk id="5" creationId="{C7E725D4-2E01-B3EC-4EFA-AC26F6FBD954}"/>
          </ac:picMkLst>
        </pc:picChg>
      </pc:sldChg>
      <pc:sldChg chg="delSp modSp mod ord">
        <pc:chgData name="Richard Johansson" userId="0c56e746-93d7-4bfb-af80-82c26a7e0231" providerId="ADAL" clId="{679FB2CE-F669-40AC-9C9F-7951EB7F3344}" dt="2024-11-01T08:49:57.951" v="736" actId="27636"/>
        <pc:sldMkLst>
          <pc:docMk/>
          <pc:sldMk cId="911335870" sldId="268"/>
        </pc:sldMkLst>
        <pc:spChg chg="mod">
          <ac:chgData name="Richard Johansson" userId="0c56e746-93d7-4bfb-af80-82c26a7e0231" providerId="ADAL" clId="{679FB2CE-F669-40AC-9C9F-7951EB7F3344}" dt="2024-11-01T08:49:57.951" v="736" actId="27636"/>
          <ac:spMkLst>
            <pc:docMk/>
            <pc:sldMk cId="911335870" sldId="268"/>
            <ac:spMk id="2" creationId="{C2504498-3D55-9573-18EE-CCC5FE8CAD0F}"/>
          </ac:spMkLst>
        </pc:spChg>
        <pc:spChg chg="mod">
          <ac:chgData name="Richard Johansson" userId="0c56e746-93d7-4bfb-af80-82c26a7e0231" providerId="ADAL" clId="{679FB2CE-F669-40AC-9C9F-7951EB7F3344}" dt="2024-11-01T08:39:56.073" v="649" actId="207"/>
          <ac:spMkLst>
            <pc:docMk/>
            <pc:sldMk cId="911335870" sldId="268"/>
            <ac:spMk id="3" creationId="{A992C3CD-F814-A024-7FE4-506168D33B31}"/>
          </ac:spMkLst>
        </pc:spChg>
        <pc:picChg chg="del">
          <ac:chgData name="Richard Johansson" userId="0c56e746-93d7-4bfb-af80-82c26a7e0231" providerId="ADAL" clId="{679FB2CE-F669-40AC-9C9F-7951EB7F3344}" dt="2024-11-01T08:40:03.419" v="650" actId="478"/>
          <ac:picMkLst>
            <pc:docMk/>
            <pc:sldMk cId="911335870" sldId="268"/>
            <ac:picMk id="5" creationId="{2CC5B999-4417-8523-8904-41AF556A2411}"/>
          </ac:picMkLst>
        </pc:picChg>
      </pc:sldChg>
      <pc:sldChg chg="addSp delSp modSp mod ord">
        <pc:chgData name="Richard Johansson" userId="0c56e746-93d7-4bfb-af80-82c26a7e0231" providerId="ADAL" clId="{679FB2CE-F669-40AC-9C9F-7951EB7F3344}" dt="2024-11-01T08:50:15.612" v="755" actId="20577"/>
        <pc:sldMkLst>
          <pc:docMk/>
          <pc:sldMk cId="133048761" sldId="269"/>
        </pc:sldMkLst>
        <pc:spChg chg="del mod">
          <ac:chgData name="Richard Johansson" userId="0c56e746-93d7-4bfb-af80-82c26a7e0231" providerId="ADAL" clId="{679FB2CE-F669-40AC-9C9F-7951EB7F3344}" dt="2024-11-01T08:44:37.525" v="719" actId="478"/>
          <ac:spMkLst>
            <pc:docMk/>
            <pc:sldMk cId="133048761" sldId="269"/>
            <ac:spMk id="2" creationId="{C2504498-3D55-9573-18EE-CCC5FE8CAD0F}"/>
          </ac:spMkLst>
        </pc:spChg>
        <pc:spChg chg="del mod">
          <ac:chgData name="Richard Johansson" userId="0c56e746-93d7-4bfb-af80-82c26a7e0231" providerId="ADAL" clId="{679FB2CE-F669-40AC-9C9F-7951EB7F3344}" dt="2024-11-01T08:44:45.262" v="722" actId="478"/>
          <ac:spMkLst>
            <pc:docMk/>
            <pc:sldMk cId="133048761" sldId="269"/>
            <ac:spMk id="3" creationId="{A992C3CD-F814-A024-7FE4-506168D33B31}"/>
          </ac:spMkLst>
        </pc:spChg>
        <pc:spChg chg="add del mod">
          <ac:chgData name="Richard Johansson" userId="0c56e746-93d7-4bfb-af80-82c26a7e0231" providerId="ADAL" clId="{679FB2CE-F669-40AC-9C9F-7951EB7F3344}" dt="2024-11-01T08:44:40.089" v="720" actId="478"/>
          <ac:spMkLst>
            <pc:docMk/>
            <pc:sldMk cId="133048761" sldId="269"/>
            <ac:spMk id="9" creationId="{B4365EF2-57EA-7C21-AA70-0AD338047B99}"/>
          </ac:spMkLst>
        </pc:spChg>
        <pc:spChg chg="add del mod">
          <ac:chgData name="Richard Johansson" userId="0c56e746-93d7-4bfb-af80-82c26a7e0231" providerId="ADAL" clId="{679FB2CE-F669-40AC-9C9F-7951EB7F3344}" dt="2024-11-01T08:44:47.903" v="723" actId="478"/>
          <ac:spMkLst>
            <pc:docMk/>
            <pc:sldMk cId="133048761" sldId="269"/>
            <ac:spMk id="11" creationId="{39B7524D-1AC5-FF63-4844-D4E665F66387}"/>
          </ac:spMkLst>
        </pc:spChg>
        <pc:spChg chg="add mod">
          <ac:chgData name="Richard Johansson" userId="0c56e746-93d7-4bfb-af80-82c26a7e0231" providerId="ADAL" clId="{679FB2CE-F669-40AC-9C9F-7951EB7F3344}" dt="2024-11-01T08:50:15.612" v="755" actId="20577"/>
          <ac:spMkLst>
            <pc:docMk/>
            <pc:sldMk cId="133048761" sldId="269"/>
            <ac:spMk id="12" creationId="{BCF17E5C-CE34-8DB0-B41F-645EF1FA2AA9}"/>
          </ac:spMkLst>
        </pc:spChg>
        <pc:picChg chg="del">
          <ac:chgData name="Richard Johansson" userId="0c56e746-93d7-4bfb-af80-82c26a7e0231" providerId="ADAL" clId="{679FB2CE-F669-40AC-9C9F-7951EB7F3344}" dt="2024-11-01T08:41:53.352" v="679" actId="478"/>
          <ac:picMkLst>
            <pc:docMk/>
            <pc:sldMk cId="133048761" sldId="269"/>
            <ac:picMk id="5" creationId="{2CC5B999-4417-8523-8904-41AF556A2411}"/>
          </ac:picMkLst>
        </pc:picChg>
        <pc:picChg chg="add mod">
          <ac:chgData name="Richard Johansson" userId="0c56e746-93d7-4bfb-af80-82c26a7e0231" providerId="ADAL" clId="{679FB2CE-F669-40AC-9C9F-7951EB7F3344}" dt="2024-11-01T08:44:56.707" v="725" actId="14100"/>
          <ac:picMkLst>
            <pc:docMk/>
            <pc:sldMk cId="133048761" sldId="269"/>
            <ac:picMk id="7" creationId="{6DA300EB-ECCC-0433-D7BF-0AF97BEE3E52}"/>
          </ac:picMkLst>
        </pc:picChg>
      </pc:sldChg>
      <pc:sldChg chg="del">
        <pc:chgData name="Richard Johansson" userId="0c56e746-93d7-4bfb-af80-82c26a7e0231" providerId="ADAL" clId="{679FB2CE-F669-40AC-9C9F-7951EB7F3344}" dt="2024-10-25T09:09:12.963" v="4" actId="47"/>
        <pc:sldMkLst>
          <pc:docMk/>
          <pc:sldMk cId="1394066422" sldId="270"/>
        </pc:sldMkLst>
      </pc:sldChg>
      <pc:sldChg chg="del">
        <pc:chgData name="Richard Johansson" userId="0c56e746-93d7-4bfb-af80-82c26a7e0231" providerId="ADAL" clId="{679FB2CE-F669-40AC-9C9F-7951EB7F3344}" dt="2024-10-25T09:09:08.814" v="2" actId="47"/>
        <pc:sldMkLst>
          <pc:docMk/>
          <pc:sldMk cId="770674225" sldId="271"/>
        </pc:sldMkLst>
      </pc:sldChg>
      <pc:sldChg chg="del">
        <pc:chgData name="Richard Johansson" userId="0c56e746-93d7-4bfb-af80-82c26a7e0231" providerId="ADAL" clId="{679FB2CE-F669-40AC-9C9F-7951EB7F3344}" dt="2024-10-25T09:09:18.318" v="9" actId="47"/>
        <pc:sldMkLst>
          <pc:docMk/>
          <pc:sldMk cId="1692260125" sldId="272"/>
        </pc:sldMkLst>
      </pc:sldChg>
      <pc:sldChg chg="del">
        <pc:chgData name="Richard Johansson" userId="0c56e746-93d7-4bfb-af80-82c26a7e0231" providerId="ADAL" clId="{679FB2CE-F669-40AC-9C9F-7951EB7F3344}" dt="2024-10-25T09:09:17.977" v="8" actId="47"/>
        <pc:sldMkLst>
          <pc:docMk/>
          <pc:sldMk cId="3249121633" sldId="273"/>
        </pc:sldMkLst>
      </pc:sldChg>
      <pc:sldChg chg="del">
        <pc:chgData name="Richard Johansson" userId="0c56e746-93d7-4bfb-af80-82c26a7e0231" providerId="ADAL" clId="{679FB2CE-F669-40AC-9C9F-7951EB7F3344}" dt="2024-10-25T09:09:17.655" v="7" actId="47"/>
        <pc:sldMkLst>
          <pc:docMk/>
          <pc:sldMk cId="2694798976" sldId="274"/>
        </pc:sldMkLst>
      </pc:sldChg>
      <pc:sldChg chg="del">
        <pc:chgData name="Richard Johansson" userId="0c56e746-93d7-4bfb-af80-82c26a7e0231" providerId="ADAL" clId="{679FB2CE-F669-40AC-9C9F-7951EB7F3344}" dt="2024-10-25T09:09:17.320" v="6" actId="47"/>
        <pc:sldMkLst>
          <pc:docMk/>
          <pc:sldMk cId="1693770968" sldId="275"/>
        </pc:sldMkLst>
      </pc:sldChg>
      <pc:sldChg chg="del">
        <pc:chgData name="Richard Johansson" userId="0c56e746-93d7-4bfb-af80-82c26a7e0231" providerId="ADAL" clId="{679FB2CE-F669-40AC-9C9F-7951EB7F3344}" dt="2024-11-01T09:02:10.114" v="987" actId="47"/>
        <pc:sldMkLst>
          <pc:docMk/>
          <pc:sldMk cId="2131190224" sldId="276"/>
        </pc:sldMkLst>
      </pc:sldChg>
      <pc:sldChg chg="delSp modSp mod">
        <pc:chgData name="Richard Johansson" userId="0c56e746-93d7-4bfb-af80-82c26a7e0231" providerId="ADAL" clId="{679FB2CE-F669-40AC-9C9F-7951EB7F3344}" dt="2024-11-01T09:01:56.823" v="986" actId="478"/>
        <pc:sldMkLst>
          <pc:docMk/>
          <pc:sldMk cId="3992124645" sldId="277"/>
        </pc:sldMkLst>
        <pc:spChg chg="mod">
          <ac:chgData name="Richard Johansson" userId="0c56e746-93d7-4bfb-af80-82c26a7e0231" providerId="ADAL" clId="{679FB2CE-F669-40AC-9C9F-7951EB7F3344}" dt="2024-11-01T09:01:35.512" v="985" actId="20577"/>
          <ac:spMkLst>
            <pc:docMk/>
            <pc:sldMk cId="3992124645" sldId="277"/>
            <ac:spMk id="2" creationId="{C2504498-3D55-9573-18EE-CCC5FE8CAD0F}"/>
          </ac:spMkLst>
        </pc:spChg>
        <pc:spChg chg="mod">
          <ac:chgData name="Richard Johansson" userId="0c56e746-93d7-4bfb-af80-82c26a7e0231" providerId="ADAL" clId="{679FB2CE-F669-40AC-9C9F-7951EB7F3344}" dt="2024-11-01T09:01:21.344" v="939"/>
          <ac:spMkLst>
            <pc:docMk/>
            <pc:sldMk cId="3992124645" sldId="277"/>
            <ac:spMk id="3" creationId="{A992C3CD-F814-A024-7FE4-506168D33B31}"/>
          </ac:spMkLst>
        </pc:spChg>
        <pc:picChg chg="del">
          <ac:chgData name="Richard Johansson" userId="0c56e746-93d7-4bfb-af80-82c26a7e0231" providerId="ADAL" clId="{679FB2CE-F669-40AC-9C9F-7951EB7F3344}" dt="2024-11-01T09:01:56.823" v="986" actId="478"/>
          <ac:picMkLst>
            <pc:docMk/>
            <pc:sldMk cId="3992124645" sldId="277"/>
            <ac:picMk id="5" creationId="{2CC5B999-4417-8523-8904-41AF556A2411}"/>
          </ac:picMkLst>
        </pc:picChg>
      </pc:sldChg>
      <pc:sldChg chg="modSp mod ord">
        <pc:chgData name="Richard Johansson" userId="0c56e746-93d7-4bfb-af80-82c26a7e0231" providerId="ADAL" clId="{679FB2CE-F669-40AC-9C9F-7951EB7F3344}" dt="2024-11-01T08:58:39.472" v="903" actId="20577"/>
        <pc:sldMkLst>
          <pc:docMk/>
          <pc:sldMk cId="189606375" sldId="278"/>
        </pc:sldMkLst>
        <pc:spChg chg="mod">
          <ac:chgData name="Richard Johansson" userId="0c56e746-93d7-4bfb-af80-82c26a7e0231" providerId="ADAL" clId="{679FB2CE-F669-40AC-9C9F-7951EB7F3344}" dt="2024-11-01T08:51:57.147" v="840" actId="14100"/>
          <ac:spMkLst>
            <pc:docMk/>
            <pc:sldMk cId="189606375" sldId="278"/>
            <ac:spMk id="2" creationId="{C2504498-3D55-9573-18EE-CCC5FE8CAD0F}"/>
          </ac:spMkLst>
        </pc:spChg>
        <pc:spChg chg="mod">
          <ac:chgData name="Richard Johansson" userId="0c56e746-93d7-4bfb-af80-82c26a7e0231" providerId="ADAL" clId="{679FB2CE-F669-40AC-9C9F-7951EB7F3344}" dt="2024-11-01T08:58:39.472" v="903" actId="20577"/>
          <ac:spMkLst>
            <pc:docMk/>
            <pc:sldMk cId="189606375" sldId="278"/>
            <ac:spMk id="3" creationId="{A992C3CD-F814-A024-7FE4-506168D33B31}"/>
          </ac:spMkLst>
        </pc:spChg>
      </pc:sldChg>
      <pc:sldChg chg="del">
        <pc:chgData name="Richard Johansson" userId="0c56e746-93d7-4bfb-af80-82c26a7e0231" providerId="ADAL" clId="{679FB2CE-F669-40AC-9C9F-7951EB7F3344}" dt="2024-10-25T09:09:10.455" v="3" actId="47"/>
        <pc:sldMkLst>
          <pc:docMk/>
          <pc:sldMk cId="2113709985" sldId="279"/>
        </pc:sldMkLst>
      </pc:sldChg>
      <pc:sldChg chg="del">
        <pc:chgData name="Richard Johansson" userId="0c56e746-93d7-4bfb-af80-82c26a7e0231" providerId="ADAL" clId="{679FB2CE-F669-40AC-9C9F-7951EB7F3344}" dt="2024-10-25T09:08:46.357" v="0" actId="47"/>
        <pc:sldMkLst>
          <pc:docMk/>
          <pc:sldMk cId="408471150" sldId="280"/>
        </pc:sldMkLst>
      </pc:sldChg>
      <pc:sldChg chg="addSp delSp modSp mod">
        <pc:chgData name="Richard Johansson" userId="0c56e746-93d7-4bfb-af80-82c26a7e0231" providerId="ADAL" clId="{679FB2CE-F669-40AC-9C9F-7951EB7F3344}" dt="2024-11-01T09:04:20.992" v="994" actId="1076"/>
        <pc:sldMkLst>
          <pc:docMk/>
          <pc:sldMk cId="1851978950" sldId="282"/>
        </pc:sldMkLst>
        <pc:picChg chg="add mod">
          <ac:chgData name="Richard Johansson" userId="0c56e746-93d7-4bfb-af80-82c26a7e0231" providerId="ADAL" clId="{679FB2CE-F669-40AC-9C9F-7951EB7F3344}" dt="2024-11-01T09:04:20.992" v="994" actId="1076"/>
          <ac:picMkLst>
            <pc:docMk/>
            <pc:sldMk cId="1851978950" sldId="282"/>
            <ac:picMk id="3" creationId="{251CF68A-FAAB-C82F-DF43-BF18ED92AA24}"/>
          </ac:picMkLst>
        </pc:picChg>
        <pc:picChg chg="del">
          <ac:chgData name="Richard Johansson" userId="0c56e746-93d7-4bfb-af80-82c26a7e0231" providerId="ADAL" clId="{679FB2CE-F669-40AC-9C9F-7951EB7F3344}" dt="2024-10-25T09:08:55.601" v="1" actId="478"/>
          <ac:picMkLst>
            <pc:docMk/>
            <pc:sldMk cId="1851978950" sldId="282"/>
            <ac:picMk id="3" creationId="{F3265810-E8F9-6C21-5154-69AD636FC743}"/>
          </ac:picMkLst>
        </pc:picChg>
      </pc:sldChg>
      <pc:sldChg chg="modSp add mod">
        <pc:chgData name="Richard Johansson" userId="0c56e746-93d7-4bfb-af80-82c26a7e0231" providerId="ADAL" clId="{679FB2CE-F669-40AC-9C9F-7951EB7F3344}" dt="2024-11-01T08:37:19.682" v="605" actId="1076"/>
        <pc:sldMkLst>
          <pc:docMk/>
          <pc:sldMk cId="307473578" sldId="283"/>
        </pc:sldMkLst>
        <pc:spChg chg="mod">
          <ac:chgData name="Richard Johansson" userId="0c56e746-93d7-4bfb-af80-82c26a7e0231" providerId="ADAL" clId="{679FB2CE-F669-40AC-9C9F-7951EB7F3344}" dt="2024-11-01T08:37:14.036" v="604" actId="1076"/>
          <ac:spMkLst>
            <pc:docMk/>
            <pc:sldMk cId="307473578" sldId="283"/>
            <ac:spMk id="3" creationId="{A992C3CD-F814-A024-7FE4-506168D33B31}"/>
          </ac:spMkLst>
        </pc:spChg>
        <pc:picChg chg="mod">
          <ac:chgData name="Richard Johansson" userId="0c56e746-93d7-4bfb-af80-82c26a7e0231" providerId="ADAL" clId="{679FB2CE-F669-40AC-9C9F-7951EB7F3344}" dt="2024-11-01T08:37:19.682" v="605" actId="1076"/>
          <ac:picMkLst>
            <pc:docMk/>
            <pc:sldMk cId="307473578" sldId="283"/>
            <ac:picMk id="5" creationId="{C7E725D4-2E01-B3EC-4EFA-AC26F6FBD954}"/>
          </ac:picMkLst>
        </pc:picChg>
      </pc:sldChg>
      <pc:sldChg chg="addSp delSp modSp add mod">
        <pc:chgData name="Richard Johansson" userId="0c56e746-93d7-4bfb-af80-82c26a7e0231" providerId="ADAL" clId="{679FB2CE-F669-40AC-9C9F-7951EB7F3344}" dt="2024-11-07T19:46:00.957" v="1100" actId="14100"/>
        <pc:sldMkLst>
          <pc:docMk/>
          <pc:sldMk cId="4057777248" sldId="284"/>
        </pc:sldMkLst>
        <pc:spChg chg="mod">
          <ac:chgData name="Richard Johansson" userId="0c56e746-93d7-4bfb-af80-82c26a7e0231" providerId="ADAL" clId="{679FB2CE-F669-40AC-9C9F-7951EB7F3344}" dt="2024-11-07T19:46:00.957" v="1100" actId="14100"/>
          <ac:spMkLst>
            <pc:docMk/>
            <pc:sldMk cId="4057777248" sldId="284"/>
            <ac:spMk id="2" creationId="{C2504498-3D55-9573-18EE-CCC5FE8CAD0F}"/>
          </ac:spMkLst>
        </pc:spChg>
        <pc:spChg chg="mod">
          <ac:chgData name="Richard Johansson" userId="0c56e746-93d7-4bfb-af80-82c26a7e0231" providerId="ADAL" clId="{679FB2CE-F669-40AC-9C9F-7951EB7F3344}" dt="2024-11-01T08:51:08.217" v="796" actId="255"/>
          <ac:spMkLst>
            <pc:docMk/>
            <pc:sldMk cId="4057777248" sldId="284"/>
            <ac:spMk id="3" creationId="{A992C3CD-F814-A024-7FE4-506168D33B31}"/>
          </ac:spMkLst>
        </pc:spChg>
        <pc:picChg chg="add mod">
          <ac:chgData name="Richard Johansson" userId="0c56e746-93d7-4bfb-af80-82c26a7e0231" providerId="ADAL" clId="{679FB2CE-F669-40AC-9C9F-7951EB7F3344}" dt="2024-11-01T09:03:45.079" v="991" actId="339"/>
          <ac:picMkLst>
            <pc:docMk/>
            <pc:sldMk cId="4057777248" sldId="284"/>
            <ac:picMk id="5" creationId="{9481A271-9712-3491-C95A-2CEB62F1DD23}"/>
          </ac:picMkLst>
        </pc:picChg>
        <pc:picChg chg="del">
          <ac:chgData name="Richard Johansson" userId="0c56e746-93d7-4bfb-af80-82c26a7e0231" providerId="ADAL" clId="{679FB2CE-F669-40AC-9C9F-7951EB7F3344}" dt="2024-11-01T08:45:05.248" v="726" actId="478"/>
          <ac:picMkLst>
            <pc:docMk/>
            <pc:sldMk cId="4057777248" sldId="284"/>
            <ac:picMk id="7" creationId="{6DA300EB-ECCC-0433-D7BF-0AF97BEE3E52}"/>
          </ac:picMkLst>
        </pc:picChg>
      </pc:sldChg>
      <pc:sldChg chg="modSp add mod">
        <pc:chgData name="Richard Johansson" userId="0c56e746-93d7-4bfb-af80-82c26a7e0231" providerId="ADAL" clId="{679FB2CE-F669-40AC-9C9F-7951EB7F3344}" dt="2024-11-01T08:54:23.385" v="864" actId="27636"/>
        <pc:sldMkLst>
          <pc:docMk/>
          <pc:sldMk cId="2754449186" sldId="285"/>
        </pc:sldMkLst>
        <pc:spChg chg="mod">
          <ac:chgData name="Richard Johansson" userId="0c56e746-93d7-4bfb-af80-82c26a7e0231" providerId="ADAL" clId="{679FB2CE-F669-40AC-9C9F-7951EB7F3344}" dt="2024-11-01T08:54:23.385" v="864" actId="27636"/>
          <ac:spMkLst>
            <pc:docMk/>
            <pc:sldMk cId="2754449186" sldId="285"/>
            <ac:spMk id="3" creationId="{A992C3CD-F814-A024-7FE4-506168D33B31}"/>
          </ac:spMkLst>
        </pc:spChg>
      </pc:sldChg>
      <pc:sldChg chg="addSp modSp new mod">
        <pc:chgData name="Richard Johansson" userId="0c56e746-93d7-4bfb-af80-82c26a7e0231" providerId="ADAL" clId="{679FB2CE-F669-40AC-9C9F-7951EB7F3344}" dt="2024-11-01T08:57:01.851" v="902" actId="27636"/>
        <pc:sldMkLst>
          <pc:docMk/>
          <pc:sldMk cId="3068826772" sldId="286"/>
        </pc:sldMkLst>
        <pc:spChg chg="mod">
          <ac:chgData name="Richard Johansson" userId="0c56e746-93d7-4bfb-af80-82c26a7e0231" providerId="ADAL" clId="{679FB2CE-F669-40AC-9C9F-7951EB7F3344}" dt="2024-11-01T08:57:01.851" v="902" actId="27636"/>
          <ac:spMkLst>
            <pc:docMk/>
            <pc:sldMk cId="3068826772" sldId="286"/>
            <ac:spMk id="2" creationId="{6F499562-9CC6-9B85-398C-B745F69BBC17}"/>
          </ac:spMkLst>
        </pc:spChg>
        <pc:spChg chg="mod">
          <ac:chgData name="Richard Johansson" userId="0c56e746-93d7-4bfb-af80-82c26a7e0231" providerId="ADAL" clId="{679FB2CE-F669-40AC-9C9F-7951EB7F3344}" dt="2024-11-01T08:56:41.421" v="871" actId="1076"/>
          <ac:spMkLst>
            <pc:docMk/>
            <pc:sldMk cId="3068826772" sldId="286"/>
            <ac:spMk id="3" creationId="{76ABBEB2-9354-5550-461C-644BE36E8AB0}"/>
          </ac:spMkLst>
        </pc:spChg>
        <pc:picChg chg="add mod">
          <ac:chgData name="Richard Johansson" userId="0c56e746-93d7-4bfb-af80-82c26a7e0231" providerId="ADAL" clId="{679FB2CE-F669-40AC-9C9F-7951EB7F3344}" dt="2024-11-01T08:56:43.507" v="872" actId="1076"/>
          <ac:picMkLst>
            <pc:docMk/>
            <pc:sldMk cId="3068826772" sldId="286"/>
            <ac:picMk id="5" creationId="{DA5A9B31-0E49-8AD3-772E-B42F2F4761B3}"/>
          </ac:picMkLst>
        </pc:picChg>
      </pc:sldChg>
    </pc:docChg>
  </pc:docChgLst>
  <pc:docChgLst>
    <pc:chgData name="Richard Johansson" userId="S::richard.johansson@biodlarna.se::0c56e746-93d7-4bfb-af80-82c26a7e0231" providerId="AD" clId="Web-{93D16BEC-983E-B5C9-12C8-9F14579EF38C}"/>
    <pc:docChg chg="modSld">
      <pc:chgData name="Richard Johansson" userId="S::richard.johansson@biodlarna.se::0c56e746-93d7-4bfb-af80-82c26a7e0231" providerId="AD" clId="Web-{93D16BEC-983E-B5C9-12C8-9F14579EF38C}" dt="2025-01-25T15:50:23.433" v="1" actId="1076"/>
      <pc:docMkLst>
        <pc:docMk/>
      </pc:docMkLst>
      <pc:sldChg chg="addSp modSp">
        <pc:chgData name="Richard Johansson" userId="S::richard.johansson@biodlarna.se::0c56e746-93d7-4bfb-af80-82c26a7e0231" providerId="AD" clId="Web-{93D16BEC-983E-B5C9-12C8-9F14579EF38C}" dt="2025-01-25T15:50:23.433" v="1" actId="1076"/>
        <pc:sldMkLst>
          <pc:docMk/>
          <pc:sldMk cId="2523834647" sldId="260"/>
        </pc:sldMkLst>
        <pc:spChg chg="add mod">
          <ac:chgData name="Richard Johansson" userId="S::richard.johansson@biodlarna.se::0c56e746-93d7-4bfb-af80-82c26a7e0231" providerId="AD" clId="Web-{93D16BEC-983E-B5C9-12C8-9F14579EF38C}" dt="2025-01-25T15:50:23.433" v="1" actId="1076"/>
          <ac:spMkLst>
            <pc:docMk/>
            <pc:sldMk cId="2523834647" sldId="260"/>
            <ac:spMk id="4" creationId="{14E07FBA-7BB9-B6BE-B8A8-C0E017D08D76}"/>
          </ac:spMkLst>
        </pc:spChg>
      </pc:sldChg>
    </pc:docChg>
  </pc:docChgLst>
  <pc:docChgLst>
    <pc:chgData name="Richard Johansson" userId="S::richard.johansson@biodlarna.se::0c56e746-93d7-4bfb-af80-82c26a7e0231" providerId="AD" clId="Web-{DB57A1BD-C335-A386-08C2-11393FB0690B}"/>
    <pc:docChg chg="modSld">
      <pc:chgData name="Richard Johansson" userId="S::richard.johansson@biodlarna.se::0c56e746-93d7-4bfb-af80-82c26a7e0231" providerId="AD" clId="Web-{DB57A1BD-C335-A386-08C2-11393FB0690B}" dt="2025-01-30T18:51:07.948" v="319" actId="1076"/>
      <pc:docMkLst>
        <pc:docMk/>
      </pc:docMkLst>
      <pc:sldChg chg="modNotes">
        <pc:chgData name="Richard Johansson" userId="S::richard.johansson@biodlarna.se::0c56e746-93d7-4bfb-af80-82c26a7e0231" providerId="AD" clId="Web-{DB57A1BD-C335-A386-08C2-11393FB0690B}" dt="2025-01-30T18:30:23.320" v="53"/>
        <pc:sldMkLst>
          <pc:docMk/>
          <pc:sldMk cId="3558699168" sldId="259"/>
        </pc:sldMkLst>
      </pc:sldChg>
      <pc:sldChg chg="modNotes">
        <pc:chgData name="Richard Johansson" userId="S::richard.johansson@biodlarna.se::0c56e746-93d7-4bfb-af80-82c26a7e0231" providerId="AD" clId="Web-{DB57A1BD-C335-A386-08C2-11393FB0690B}" dt="2025-01-30T18:29:40.491" v="45"/>
        <pc:sldMkLst>
          <pc:docMk/>
          <pc:sldMk cId="2523834647" sldId="260"/>
        </pc:sldMkLst>
      </pc:sldChg>
      <pc:sldChg chg="modNotes">
        <pc:chgData name="Richard Johansson" userId="S::richard.johansson@biodlarna.se::0c56e746-93d7-4bfb-af80-82c26a7e0231" providerId="AD" clId="Web-{DB57A1BD-C335-A386-08C2-11393FB0690B}" dt="2025-01-30T18:31:17.400" v="55"/>
        <pc:sldMkLst>
          <pc:docMk/>
          <pc:sldMk cId="1148416625" sldId="261"/>
        </pc:sldMkLst>
      </pc:sldChg>
      <pc:sldChg chg="modNotes">
        <pc:chgData name="Richard Johansson" userId="S::richard.johansson@biodlarna.se::0c56e746-93d7-4bfb-af80-82c26a7e0231" providerId="AD" clId="Web-{DB57A1BD-C335-A386-08C2-11393FB0690B}" dt="2025-01-30T18:40:21.463" v="127"/>
        <pc:sldMkLst>
          <pc:docMk/>
          <pc:sldMk cId="516623654" sldId="262"/>
        </pc:sldMkLst>
      </pc:sldChg>
      <pc:sldChg chg="modNotes">
        <pc:chgData name="Richard Johansson" userId="S::richard.johansson@biodlarna.se::0c56e746-93d7-4bfb-af80-82c26a7e0231" providerId="AD" clId="Web-{DB57A1BD-C335-A386-08C2-11393FB0690B}" dt="2025-01-30T18:39:16.712" v="74"/>
        <pc:sldMkLst>
          <pc:docMk/>
          <pc:sldMk cId="1534253920" sldId="263"/>
        </pc:sldMkLst>
      </pc:sldChg>
      <pc:sldChg chg="modNotes">
        <pc:chgData name="Richard Johansson" userId="S::richard.johansson@biodlarna.se::0c56e746-93d7-4bfb-af80-82c26a7e0231" providerId="AD" clId="Web-{DB57A1BD-C335-A386-08C2-11393FB0690B}" dt="2025-01-30T18:41:45.606" v="145"/>
        <pc:sldMkLst>
          <pc:docMk/>
          <pc:sldMk cId="2013997809" sldId="266"/>
        </pc:sldMkLst>
      </pc:sldChg>
      <pc:sldChg chg="modNotes">
        <pc:chgData name="Richard Johansson" userId="S::richard.johansson@biodlarna.se::0c56e746-93d7-4bfb-af80-82c26a7e0231" providerId="AD" clId="Web-{DB57A1BD-C335-A386-08C2-11393FB0690B}" dt="2025-01-30T18:42:25.701" v="154"/>
        <pc:sldMkLst>
          <pc:docMk/>
          <pc:sldMk cId="228117789" sldId="267"/>
        </pc:sldMkLst>
      </pc:sldChg>
      <pc:sldChg chg="modNotes">
        <pc:chgData name="Richard Johansson" userId="S::richard.johansson@biodlarna.se::0c56e746-93d7-4bfb-af80-82c26a7e0231" providerId="AD" clId="Web-{DB57A1BD-C335-A386-08C2-11393FB0690B}" dt="2025-01-30T18:45:43.581" v="191"/>
        <pc:sldMkLst>
          <pc:docMk/>
          <pc:sldMk cId="911335870" sldId="268"/>
        </pc:sldMkLst>
      </pc:sldChg>
      <pc:sldChg chg="modNotes">
        <pc:chgData name="Richard Johansson" userId="S::richard.johansson@biodlarna.se::0c56e746-93d7-4bfb-af80-82c26a7e0231" providerId="AD" clId="Web-{DB57A1BD-C335-A386-08C2-11393FB0690B}" dt="2025-01-30T18:47:38.896" v="243"/>
        <pc:sldMkLst>
          <pc:docMk/>
          <pc:sldMk cId="133048761" sldId="269"/>
        </pc:sldMkLst>
      </pc:sldChg>
      <pc:sldChg chg="modNotes">
        <pc:chgData name="Richard Johansson" userId="S::richard.johansson@biodlarna.se::0c56e746-93d7-4bfb-af80-82c26a7e0231" providerId="AD" clId="Web-{DB57A1BD-C335-A386-08C2-11393FB0690B}" dt="2025-01-30T18:50:52.354" v="316"/>
        <pc:sldMkLst>
          <pc:docMk/>
          <pc:sldMk cId="3992124645" sldId="277"/>
        </pc:sldMkLst>
      </pc:sldChg>
      <pc:sldChg chg="modNotes">
        <pc:chgData name="Richard Johansson" userId="S::richard.johansson@biodlarna.se::0c56e746-93d7-4bfb-af80-82c26a7e0231" providerId="AD" clId="Web-{DB57A1BD-C335-A386-08C2-11393FB0690B}" dt="2025-01-30T18:50:20.541" v="304"/>
        <pc:sldMkLst>
          <pc:docMk/>
          <pc:sldMk cId="189606375" sldId="278"/>
        </pc:sldMkLst>
      </pc:sldChg>
      <pc:sldChg chg="addSp delSp modSp">
        <pc:chgData name="Richard Johansson" userId="S::richard.johansson@biodlarna.se::0c56e746-93d7-4bfb-af80-82c26a7e0231" providerId="AD" clId="Web-{DB57A1BD-C335-A386-08C2-11393FB0690B}" dt="2025-01-30T18:51:07.948" v="319" actId="1076"/>
        <pc:sldMkLst>
          <pc:docMk/>
          <pc:sldMk cId="1851978950" sldId="282"/>
        </pc:sldMkLst>
        <pc:spChg chg="del">
          <ac:chgData name="Richard Johansson" userId="S::richard.johansson@biodlarna.se::0c56e746-93d7-4bfb-af80-82c26a7e0231" providerId="AD" clId="Web-{DB57A1BD-C335-A386-08C2-11393FB0690B}" dt="2025-01-30T18:50:58.479" v="317"/>
          <ac:spMkLst>
            <pc:docMk/>
            <pc:sldMk cId="1851978950" sldId="282"/>
            <ac:spMk id="2" creationId="{B9046BFE-4E64-67F5-A19A-A8A2E60C3980}"/>
          </ac:spMkLst>
        </pc:spChg>
        <pc:spChg chg="add del mod">
          <ac:chgData name="Richard Johansson" userId="S::richard.johansson@biodlarna.se::0c56e746-93d7-4bfb-af80-82c26a7e0231" providerId="AD" clId="Web-{DB57A1BD-C335-A386-08C2-11393FB0690B}" dt="2025-01-30T18:51:04.198" v="318"/>
          <ac:spMkLst>
            <pc:docMk/>
            <pc:sldMk cId="1851978950" sldId="282"/>
            <ac:spMk id="5" creationId="{E3D4BE54-9968-DE48-934E-AC08CAC19439}"/>
          </ac:spMkLst>
        </pc:spChg>
        <pc:picChg chg="mod">
          <ac:chgData name="Richard Johansson" userId="S::richard.johansson@biodlarna.se::0c56e746-93d7-4bfb-af80-82c26a7e0231" providerId="AD" clId="Web-{DB57A1BD-C335-A386-08C2-11393FB0690B}" dt="2025-01-30T18:51:07.948" v="319" actId="1076"/>
          <ac:picMkLst>
            <pc:docMk/>
            <pc:sldMk cId="1851978950" sldId="282"/>
            <ac:picMk id="3" creationId="{251CF68A-FAAB-C82F-DF43-BF18ED92AA24}"/>
          </ac:picMkLst>
        </pc:picChg>
      </pc:sldChg>
      <pc:sldChg chg="modNotes">
        <pc:chgData name="Richard Johansson" userId="S::richard.johansson@biodlarna.se::0c56e746-93d7-4bfb-af80-82c26a7e0231" providerId="AD" clId="Web-{DB57A1BD-C335-A386-08C2-11393FB0690B}" dt="2025-01-30T18:43:19.468" v="167"/>
        <pc:sldMkLst>
          <pc:docMk/>
          <pc:sldMk cId="307473578" sldId="283"/>
        </pc:sldMkLst>
      </pc:sldChg>
      <pc:sldChg chg="modNotes">
        <pc:chgData name="Richard Johansson" userId="S::richard.johansson@biodlarna.se::0c56e746-93d7-4bfb-af80-82c26a7e0231" providerId="AD" clId="Web-{DB57A1BD-C335-A386-08C2-11393FB0690B}" dt="2025-01-30T18:48:27.491" v="253"/>
        <pc:sldMkLst>
          <pc:docMk/>
          <pc:sldMk cId="4057777248" sldId="284"/>
        </pc:sldMkLst>
      </pc:sldChg>
      <pc:sldChg chg="modNotes">
        <pc:chgData name="Richard Johansson" userId="S::richard.johansson@biodlarna.se::0c56e746-93d7-4bfb-af80-82c26a7e0231" providerId="AD" clId="Web-{DB57A1BD-C335-A386-08C2-11393FB0690B}" dt="2025-01-30T18:48:50.616" v="256"/>
        <pc:sldMkLst>
          <pc:docMk/>
          <pc:sldMk cId="2754449186" sldId="285"/>
        </pc:sldMkLst>
      </pc:sldChg>
      <pc:sldChg chg="modNotes">
        <pc:chgData name="Richard Johansson" userId="S::richard.johansson@biodlarna.se::0c56e746-93d7-4bfb-af80-82c26a7e0231" providerId="AD" clId="Web-{DB57A1BD-C335-A386-08C2-11393FB0690B}" dt="2025-01-30T18:49:37.743" v="274"/>
        <pc:sldMkLst>
          <pc:docMk/>
          <pc:sldMk cId="3068826772" sldId="286"/>
        </pc:sldMkLst>
      </pc:sldChg>
    </pc:docChg>
  </pc:docChgLst>
  <pc:docChgLst>
    <pc:chgData name="Richard Johansson" userId="S::richard.johansson@biodlarna.se::0c56e746-93d7-4bfb-af80-82c26a7e0231" providerId="AD" clId="Web-{A5FADA15-B453-0DD8-95C7-F8531A71F83F}"/>
    <pc:docChg chg="modSld">
      <pc:chgData name="Richard Johansson" userId="S::richard.johansson@biodlarna.se::0c56e746-93d7-4bfb-af80-82c26a7e0231" providerId="AD" clId="Web-{A5FADA15-B453-0DD8-95C7-F8531A71F83F}" dt="2025-01-27T06:52:45.806" v="14" actId="20577"/>
      <pc:docMkLst>
        <pc:docMk/>
      </pc:docMkLst>
      <pc:sldChg chg="modSp">
        <pc:chgData name="Richard Johansson" userId="S::richard.johansson@biodlarna.se::0c56e746-93d7-4bfb-af80-82c26a7e0231" providerId="AD" clId="Web-{A5FADA15-B453-0DD8-95C7-F8531A71F83F}" dt="2025-01-27T06:52:45.806" v="14" actId="20577"/>
        <pc:sldMkLst>
          <pc:docMk/>
          <pc:sldMk cId="2523834647" sldId="260"/>
        </pc:sldMkLst>
        <pc:spChg chg="mod">
          <ac:chgData name="Richard Johansson" userId="S::richard.johansson@biodlarna.se::0c56e746-93d7-4bfb-af80-82c26a7e0231" providerId="AD" clId="Web-{A5FADA15-B453-0DD8-95C7-F8531A71F83F}" dt="2025-01-27T06:52:45.806" v="14" actId="20577"/>
          <ac:spMkLst>
            <pc:docMk/>
            <pc:sldMk cId="2523834647" sldId="260"/>
            <ac:spMk id="2" creationId="{37D7F792-081D-6C0F-6ABA-5F489CBF0B0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7382F69-4E59-4E6D-A75B-78F36935B3D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304E241-A7A6-42E1-A7B1-EF431DABF22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631BFE-DC96-497F-B940-844E4426B40B}" type="datetimeFigureOut">
              <a:rPr lang="sv-SE" smtClean="0"/>
              <a:t>2025-04-07</a:t>
            </a:fld>
            <a:endParaRPr lang="sv-SE"/>
          </a:p>
        </p:txBody>
      </p:sp>
      <p:sp>
        <p:nvSpPr>
          <p:cNvPr id="4" name="Platshållare för sidfot 3">
            <a:extLst>
              <a:ext uri="{FF2B5EF4-FFF2-40B4-BE49-F238E27FC236}">
                <a16:creationId xmlns:a16="http://schemas.microsoft.com/office/drawing/2014/main" id="{481A7066-582F-40DE-A588-969F2C52BD4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24BB3D5A-6941-42D1-A1AB-8A2F9E1E589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62FC5D-4AC1-4267-8748-A24D9BD10097}" type="slidenum">
              <a:rPr lang="sv-SE" smtClean="0"/>
              <a:t>‹#›</a:t>
            </a:fld>
            <a:endParaRPr lang="sv-SE"/>
          </a:p>
        </p:txBody>
      </p:sp>
    </p:spTree>
    <p:extLst>
      <p:ext uri="{BB962C8B-B14F-4D97-AF65-F5344CB8AC3E}">
        <p14:creationId xmlns:p14="http://schemas.microsoft.com/office/powerpoint/2010/main" val="171165169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849D72-2319-4CF9-B4F9-8761F1757738}" type="datetimeFigureOut">
              <a:rPr lang="sv-SE" smtClean="0"/>
              <a:t>2025-04-07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CC0E0-4C9D-481F-AFF8-6951EAF74041}" type="slidenum">
              <a:rPr lang="sv-SE" smtClean="0"/>
              <a:t>‹#›</a:t>
            </a:fld>
            <a:endParaRPr lang="sv-SE"/>
          </a:p>
        </p:txBody>
      </p:sp>
    </p:spTree>
    <p:extLst>
      <p:ext uri="{BB962C8B-B14F-4D97-AF65-F5344CB8AC3E}">
        <p14:creationId xmlns:p14="http://schemas.microsoft.com/office/powerpoint/2010/main" val="92495733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Säker honungshantering.</a:t>
            </a:r>
          </a:p>
          <a:p>
            <a:r>
              <a:rPr lang="sv-SE" dirty="0"/>
              <a:t>Del 5, </a:t>
            </a:r>
          </a:p>
          <a:p>
            <a:endParaRPr lang="sv-SE" dirty="0"/>
          </a:p>
          <a:p>
            <a:r>
              <a:rPr lang="sv-SE" dirty="0"/>
              <a:t>Definitioner och märkning.</a:t>
            </a:r>
          </a:p>
          <a:p>
            <a:endParaRPr lang="sv-SE" dirty="0"/>
          </a:p>
          <a:p>
            <a:r>
              <a:rPr lang="sv-SE" dirty="0">
                <a:ea typeface="Calibri"/>
                <a:cs typeface="Calibri"/>
              </a:rPr>
              <a:t>Utbildningsmaterial framtaget av Sveriges Biodlares Riksförbund.</a:t>
            </a:r>
          </a:p>
        </p:txBody>
      </p:sp>
    </p:spTree>
    <p:extLst>
      <p:ext uri="{BB962C8B-B14F-4D97-AF65-F5344CB8AC3E}">
        <p14:creationId xmlns:p14="http://schemas.microsoft.com/office/powerpoint/2010/main" val="2303715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Det </a:t>
            </a:r>
            <a:r>
              <a:rPr lang="en-US" dirty="0" err="1">
                <a:ea typeface="Calibri"/>
                <a:cs typeface="Calibri"/>
              </a:rPr>
              <a:t>är</a:t>
            </a:r>
            <a:r>
              <a:rPr lang="en-US" dirty="0">
                <a:ea typeface="Calibri"/>
                <a:cs typeface="Calibri"/>
              </a:rPr>
              <a:t> </a:t>
            </a:r>
            <a:r>
              <a:rPr lang="en-US" dirty="0" err="1">
                <a:ea typeface="Calibri"/>
                <a:cs typeface="Calibri"/>
              </a:rPr>
              <a:t>viktigt</a:t>
            </a:r>
            <a:r>
              <a:rPr lang="en-US" dirty="0">
                <a:ea typeface="Calibri"/>
                <a:cs typeface="Calibri"/>
              </a:rPr>
              <a:t> </a:t>
            </a:r>
            <a:r>
              <a:rPr lang="en-US" dirty="0" err="1">
                <a:ea typeface="Calibri"/>
                <a:cs typeface="Calibri"/>
              </a:rPr>
              <a:t>att</a:t>
            </a:r>
            <a:r>
              <a:rPr lang="en-US" dirty="0">
                <a:ea typeface="Calibri"/>
                <a:cs typeface="Calibri"/>
              </a:rPr>
              <a:t> all </a:t>
            </a:r>
            <a:r>
              <a:rPr lang="en-US" dirty="0" err="1">
                <a:ea typeface="Calibri"/>
                <a:cs typeface="Calibri"/>
              </a:rPr>
              <a:t>honung</a:t>
            </a:r>
            <a:r>
              <a:rPr lang="en-US" dirty="0">
                <a:ea typeface="Calibri"/>
                <a:cs typeface="Calibri"/>
              </a:rPr>
              <a:t> </a:t>
            </a:r>
            <a:r>
              <a:rPr lang="en-US" dirty="0" err="1">
                <a:ea typeface="Calibri"/>
                <a:cs typeface="Calibri"/>
              </a:rPr>
              <a:t>är</a:t>
            </a:r>
            <a:r>
              <a:rPr lang="en-US" dirty="0">
                <a:ea typeface="Calibri"/>
                <a:cs typeface="Calibri"/>
              </a:rPr>
              <a:t> </a:t>
            </a:r>
            <a:r>
              <a:rPr lang="en-US" dirty="0" err="1">
                <a:ea typeface="Calibri"/>
                <a:cs typeface="Calibri"/>
              </a:rPr>
              <a:t>rätt</a:t>
            </a:r>
            <a:r>
              <a:rPr lang="en-US" dirty="0">
                <a:ea typeface="Calibri"/>
                <a:cs typeface="Calibri"/>
              </a:rPr>
              <a:t> </a:t>
            </a:r>
            <a:r>
              <a:rPr lang="en-US" dirty="0" err="1">
                <a:ea typeface="Calibri"/>
                <a:cs typeface="Calibri"/>
              </a:rPr>
              <a:t>märkt</a:t>
            </a:r>
            <a:r>
              <a:rPr lang="en-US" dirty="0">
                <a:ea typeface="Calibri"/>
                <a:cs typeface="Calibri"/>
              </a:rPr>
              <a:t>. </a:t>
            </a:r>
            <a:r>
              <a:rPr lang="en-US" dirty="0" err="1">
                <a:ea typeface="Calibri"/>
                <a:cs typeface="Calibri"/>
              </a:rPr>
              <a:t>Aktuella</a:t>
            </a:r>
            <a:r>
              <a:rPr lang="en-US" dirty="0">
                <a:ea typeface="Calibri"/>
                <a:cs typeface="Calibri"/>
              </a:rPr>
              <a:t> </a:t>
            </a:r>
            <a:r>
              <a:rPr lang="en-US" dirty="0" err="1">
                <a:ea typeface="Calibri"/>
                <a:cs typeface="Calibri"/>
              </a:rPr>
              <a:t>märkningsregler</a:t>
            </a:r>
            <a:r>
              <a:rPr lang="en-US" dirty="0">
                <a:ea typeface="Calibri"/>
                <a:cs typeface="Calibri"/>
              </a:rPr>
              <a:t> </a:t>
            </a:r>
            <a:r>
              <a:rPr lang="en-US" dirty="0" err="1">
                <a:ea typeface="Calibri"/>
                <a:cs typeface="Calibri"/>
              </a:rPr>
              <a:t>kan</a:t>
            </a:r>
            <a:r>
              <a:rPr lang="en-US" dirty="0">
                <a:ea typeface="Calibri"/>
                <a:cs typeface="Calibri"/>
              </a:rPr>
              <a:t> hittas </a:t>
            </a:r>
            <a:r>
              <a:rPr lang="en-US" dirty="0" err="1">
                <a:ea typeface="Calibri"/>
                <a:cs typeface="Calibri"/>
              </a:rPr>
              <a:t>på</a:t>
            </a:r>
            <a:r>
              <a:rPr lang="en-US" dirty="0">
                <a:ea typeface="Calibri"/>
                <a:cs typeface="Calibri"/>
              </a:rPr>
              <a:t> </a:t>
            </a:r>
            <a:r>
              <a:rPr lang="en-US" dirty="0" err="1">
                <a:ea typeface="Calibri"/>
                <a:cs typeface="Calibri"/>
              </a:rPr>
              <a:t>livsmedelsverkets</a:t>
            </a:r>
            <a:r>
              <a:rPr lang="en-US" dirty="0">
                <a:ea typeface="Calibri"/>
                <a:cs typeface="Calibri"/>
              </a:rPr>
              <a:t> </a:t>
            </a:r>
            <a:r>
              <a:rPr lang="en-US" dirty="0" err="1">
                <a:ea typeface="Calibri"/>
                <a:cs typeface="Calibri"/>
              </a:rPr>
              <a:t>hemsida</a:t>
            </a:r>
            <a:r>
              <a:rPr lang="en-US" dirty="0">
                <a:ea typeface="Calibri"/>
                <a:cs typeface="Calibri"/>
              </a:rPr>
              <a:t>.</a:t>
            </a:r>
          </a:p>
        </p:txBody>
      </p:sp>
    </p:spTree>
    <p:extLst>
      <p:ext uri="{BB962C8B-B14F-4D97-AF65-F5344CB8AC3E}">
        <p14:creationId xmlns:p14="http://schemas.microsoft.com/office/powerpoint/2010/main" val="367992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Ursprung.</a:t>
            </a:r>
          </a:p>
          <a:p>
            <a:endParaRPr lang="en-US" dirty="0">
              <a:ea typeface="Calibri"/>
              <a:cs typeface="Calibri"/>
            </a:endParaRPr>
          </a:p>
          <a:p>
            <a:endParaRPr lang="en-US" dirty="0">
              <a:ea typeface="Calibri"/>
              <a:cs typeface="Calibri"/>
            </a:endParaRPr>
          </a:p>
          <a:p>
            <a:r>
              <a:rPr lang="en-US" dirty="0"/>
              <a:t>Det </a:t>
            </a:r>
            <a:r>
              <a:rPr lang="en-US" dirty="0" err="1"/>
              <a:t>ursprungsland</a:t>
            </a:r>
            <a:r>
              <a:rPr lang="en-US" dirty="0"/>
              <a:t> </a:t>
            </a:r>
            <a:r>
              <a:rPr lang="en-US" dirty="0" err="1"/>
              <a:t>eller</a:t>
            </a:r>
            <a:r>
              <a:rPr lang="en-US" dirty="0"/>
              <a:t> de </a:t>
            </a:r>
            <a:r>
              <a:rPr lang="en-US" dirty="0" err="1"/>
              <a:t>ursprungsländer</a:t>
            </a:r>
            <a:r>
              <a:rPr lang="en-US" dirty="0"/>
              <a:t> </a:t>
            </a:r>
            <a:r>
              <a:rPr lang="en-US" dirty="0" err="1"/>
              <a:t>där</a:t>
            </a:r>
            <a:r>
              <a:rPr lang="en-US" dirty="0"/>
              <a:t> </a:t>
            </a:r>
            <a:r>
              <a:rPr lang="en-US" dirty="0" err="1"/>
              <a:t>honungen</a:t>
            </a:r>
            <a:r>
              <a:rPr lang="en-US" dirty="0"/>
              <a:t> </a:t>
            </a:r>
            <a:r>
              <a:rPr lang="en-US" dirty="0" err="1"/>
              <a:t>har</a:t>
            </a:r>
            <a:r>
              <a:rPr lang="en-US" dirty="0"/>
              <a:t> </a:t>
            </a:r>
            <a:r>
              <a:rPr lang="en-US" dirty="0" err="1"/>
              <a:t>skördats</a:t>
            </a:r>
            <a:r>
              <a:rPr lang="en-US" dirty="0"/>
              <a:t> ska </a:t>
            </a:r>
            <a:r>
              <a:rPr lang="en-US" dirty="0" err="1"/>
              <a:t>anges</a:t>
            </a:r>
            <a:r>
              <a:rPr lang="en-US" dirty="0"/>
              <a:t> </a:t>
            </a:r>
            <a:r>
              <a:rPr lang="en-US" dirty="0" err="1"/>
              <a:t>på</a:t>
            </a:r>
            <a:r>
              <a:rPr lang="en-US" dirty="0"/>
              <a:t> </a:t>
            </a:r>
            <a:r>
              <a:rPr lang="en-US" dirty="0" err="1"/>
              <a:t>etiketten</a:t>
            </a:r>
            <a:r>
              <a:rPr lang="en-US" dirty="0"/>
              <a:t> </a:t>
            </a:r>
            <a:r>
              <a:rPr lang="en-US" dirty="0" err="1"/>
              <a:t>i</a:t>
            </a:r>
            <a:r>
              <a:rPr lang="en-US" dirty="0"/>
              <a:t> </a:t>
            </a:r>
            <a:r>
              <a:rPr lang="en-US" dirty="0" err="1"/>
              <a:t>fallande</a:t>
            </a:r>
            <a:r>
              <a:rPr lang="en-US" dirty="0"/>
              <a:t> </a:t>
            </a:r>
            <a:r>
              <a:rPr lang="en-US" dirty="0" err="1"/>
              <a:t>ordning</a:t>
            </a:r>
            <a:r>
              <a:rPr lang="en-US" dirty="0"/>
              <a:t> </a:t>
            </a:r>
            <a:r>
              <a:rPr lang="en-US" dirty="0" err="1"/>
              <a:t>baserat</a:t>
            </a:r>
            <a:r>
              <a:rPr lang="en-US" dirty="0"/>
              <a:t> </a:t>
            </a:r>
            <a:r>
              <a:rPr lang="en-US" dirty="0" err="1"/>
              <a:t>på</a:t>
            </a:r>
            <a:r>
              <a:rPr lang="en-US" dirty="0"/>
              <a:t> </a:t>
            </a:r>
            <a:r>
              <a:rPr lang="en-US" dirty="0" err="1"/>
              <a:t>vikt</a:t>
            </a:r>
            <a:r>
              <a:rPr lang="en-US" dirty="0"/>
              <a:t>. </a:t>
            </a:r>
            <a:r>
              <a:rPr lang="en-US" dirty="0" err="1"/>
              <a:t>Etiketten</a:t>
            </a:r>
            <a:r>
              <a:rPr lang="en-US" dirty="0"/>
              <a:t> ska </a:t>
            </a:r>
            <a:r>
              <a:rPr lang="en-US" dirty="0" err="1"/>
              <a:t>också</a:t>
            </a:r>
            <a:r>
              <a:rPr lang="en-US" dirty="0"/>
              <a:t> </a:t>
            </a:r>
            <a:r>
              <a:rPr lang="en-US" dirty="0" err="1"/>
              <a:t>inkludera</a:t>
            </a:r>
            <a:r>
              <a:rPr lang="en-US" dirty="0"/>
              <a:t> den </a:t>
            </a:r>
            <a:r>
              <a:rPr lang="en-US" dirty="0" err="1"/>
              <a:t>procentandel</a:t>
            </a:r>
            <a:r>
              <a:rPr lang="en-US" dirty="0"/>
              <a:t> </a:t>
            </a:r>
            <a:r>
              <a:rPr lang="en-US" dirty="0" err="1"/>
              <a:t>som</a:t>
            </a:r>
            <a:r>
              <a:rPr lang="en-US" dirty="0"/>
              <a:t> </a:t>
            </a:r>
            <a:r>
              <a:rPr lang="en-US" dirty="0" err="1"/>
              <a:t>varje</a:t>
            </a:r>
            <a:r>
              <a:rPr lang="en-US" dirty="0"/>
              <a:t> land </a:t>
            </a:r>
            <a:r>
              <a:rPr lang="en-US" dirty="0" err="1"/>
              <a:t>representerar</a:t>
            </a:r>
            <a:r>
              <a:rPr lang="en-US" dirty="0"/>
              <a:t> </a:t>
            </a:r>
            <a:r>
              <a:rPr lang="en-US" dirty="0" err="1"/>
              <a:t>i</a:t>
            </a:r>
            <a:r>
              <a:rPr lang="en-US" dirty="0"/>
              <a:t> </a:t>
            </a:r>
            <a:r>
              <a:rPr lang="en-US" dirty="0" err="1"/>
              <a:t>blandningen</a:t>
            </a:r>
            <a:r>
              <a:rPr lang="en-US" dirty="0"/>
              <a:t>.</a:t>
            </a:r>
            <a:endParaRPr lang="en-US" dirty="0">
              <a:ea typeface="Calibri"/>
              <a:cs typeface="Calibri"/>
            </a:endParaRPr>
          </a:p>
        </p:txBody>
      </p:sp>
    </p:spTree>
    <p:extLst>
      <p:ext uri="{BB962C8B-B14F-4D97-AF65-F5344CB8AC3E}">
        <p14:creationId xmlns:p14="http://schemas.microsoft.com/office/powerpoint/2010/main" val="3874536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Närings</a:t>
            </a:r>
            <a:r>
              <a:rPr lang="en-US" dirty="0"/>
              <a:t> </a:t>
            </a:r>
            <a:r>
              <a:rPr lang="en-US" dirty="0" err="1"/>
              <a:t>och</a:t>
            </a:r>
            <a:r>
              <a:rPr lang="en-US" dirty="0"/>
              <a:t> </a:t>
            </a:r>
            <a:r>
              <a:rPr lang="en-US" dirty="0" err="1"/>
              <a:t>hälsopåståenden</a:t>
            </a:r>
            <a:r>
              <a:rPr lang="en-US" dirty="0"/>
              <a:t> </a:t>
            </a:r>
            <a:r>
              <a:rPr lang="en-US" dirty="0" err="1"/>
              <a:t>kan</a:t>
            </a:r>
            <a:r>
              <a:rPr lang="en-US" dirty="0"/>
              <a:t> </a:t>
            </a:r>
            <a:r>
              <a:rPr lang="en-US" dirty="0" err="1"/>
              <a:t>användas</a:t>
            </a:r>
            <a:r>
              <a:rPr lang="en-US" dirty="0"/>
              <a:t> för </a:t>
            </a:r>
            <a:r>
              <a:rPr lang="en-US" dirty="0" err="1"/>
              <a:t>att</a:t>
            </a:r>
            <a:r>
              <a:rPr lang="en-US" dirty="0"/>
              <a:t> </a:t>
            </a:r>
            <a:r>
              <a:rPr lang="en-US" dirty="0" err="1"/>
              <a:t>informera</a:t>
            </a:r>
            <a:r>
              <a:rPr lang="en-US" dirty="0"/>
              <a:t> </a:t>
            </a:r>
            <a:r>
              <a:rPr lang="en-US" dirty="0" err="1"/>
              <a:t>konsumenter</a:t>
            </a:r>
            <a:r>
              <a:rPr lang="en-US" dirty="0"/>
              <a:t> om </a:t>
            </a:r>
            <a:r>
              <a:rPr lang="en-US" dirty="0" err="1"/>
              <a:t>att</a:t>
            </a:r>
            <a:r>
              <a:rPr lang="en-US" dirty="0"/>
              <a:t> </a:t>
            </a:r>
            <a:r>
              <a:rPr lang="en-US" dirty="0" err="1"/>
              <a:t>ett</a:t>
            </a:r>
            <a:r>
              <a:rPr lang="en-US" dirty="0"/>
              <a:t> </a:t>
            </a:r>
            <a:r>
              <a:rPr lang="en-US" dirty="0" err="1"/>
              <a:t>livsmedel</a:t>
            </a:r>
            <a:r>
              <a:rPr lang="en-US" dirty="0"/>
              <a:t> </a:t>
            </a:r>
            <a:r>
              <a:rPr lang="en-US" dirty="0" err="1"/>
              <a:t>är</a:t>
            </a:r>
            <a:r>
              <a:rPr lang="en-US" dirty="0"/>
              <a:t> </a:t>
            </a:r>
            <a:r>
              <a:rPr lang="en-US" dirty="0" err="1"/>
              <a:t>särskilt</a:t>
            </a:r>
            <a:r>
              <a:rPr lang="en-US" dirty="0"/>
              <a:t> </a:t>
            </a:r>
            <a:r>
              <a:rPr lang="en-US" dirty="0" err="1"/>
              <a:t>nyttigt</a:t>
            </a:r>
            <a:r>
              <a:rPr lang="en-US" dirty="0"/>
              <a:t>. </a:t>
            </a:r>
          </a:p>
          <a:p>
            <a:endParaRPr lang="en-US" dirty="0"/>
          </a:p>
          <a:p>
            <a:r>
              <a:rPr lang="en-US" dirty="0"/>
              <a:t>I </a:t>
            </a:r>
            <a:r>
              <a:rPr lang="en-US" dirty="0" err="1"/>
              <a:t>näringspåståenden</a:t>
            </a:r>
            <a:r>
              <a:rPr lang="en-US" dirty="0"/>
              <a:t> </a:t>
            </a:r>
            <a:r>
              <a:rPr lang="en-US" dirty="0" err="1"/>
              <a:t>informeras</a:t>
            </a:r>
            <a:r>
              <a:rPr lang="en-US" dirty="0"/>
              <a:t> om </a:t>
            </a:r>
            <a:r>
              <a:rPr lang="en-US" dirty="0" err="1"/>
              <a:t>innehållet</a:t>
            </a:r>
            <a:r>
              <a:rPr lang="en-US" dirty="0"/>
              <a:t> </a:t>
            </a:r>
            <a:r>
              <a:rPr lang="en-US" dirty="0" err="1"/>
              <a:t>i</a:t>
            </a:r>
            <a:r>
              <a:rPr lang="en-US" dirty="0"/>
              <a:t> </a:t>
            </a:r>
            <a:r>
              <a:rPr lang="en-US" dirty="0" err="1"/>
              <a:t>produkten</a:t>
            </a:r>
            <a:r>
              <a:rPr lang="en-US" dirty="0"/>
              <a:t> </a:t>
            </a:r>
            <a:r>
              <a:rPr lang="en-US" dirty="0" err="1"/>
              <a:t>och</a:t>
            </a:r>
            <a:r>
              <a:rPr lang="en-US" dirty="0"/>
              <a:t> </a:t>
            </a:r>
            <a:r>
              <a:rPr lang="en-US" dirty="0" err="1"/>
              <a:t>i</a:t>
            </a:r>
            <a:r>
              <a:rPr lang="en-US" dirty="0"/>
              <a:t> </a:t>
            </a:r>
            <a:r>
              <a:rPr lang="en-US" dirty="0" err="1"/>
              <a:t>hälsopåståenden</a:t>
            </a:r>
            <a:r>
              <a:rPr lang="en-US" dirty="0"/>
              <a:t> </a:t>
            </a:r>
            <a:r>
              <a:rPr lang="en-US" dirty="0" err="1"/>
              <a:t>ges</a:t>
            </a:r>
            <a:r>
              <a:rPr lang="en-US" dirty="0"/>
              <a:t> information om </a:t>
            </a:r>
            <a:r>
              <a:rPr lang="en-US" dirty="0" err="1"/>
              <a:t>effekter</a:t>
            </a:r>
            <a:r>
              <a:rPr lang="en-US" dirty="0"/>
              <a:t> </a:t>
            </a:r>
            <a:r>
              <a:rPr lang="en-US" dirty="0" err="1"/>
              <a:t>på</a:t>
            </a:r>
            <a:r>
              <a:rPr lang="en-US" dirty="0"/>
              <a:t> </a:t>
            </a:r>
            <a:r>
              <a:rPr lang="en-US" dirty="0" err="1"/>
              <a:t>hälsan</a:t>
            </a:r>
            <a:r>
              <a:rPr lang="en-US" dirty="0"/>
              <a:t>. </a:t>
            </a:r>
          </a:p>
          <a:p>
            <a:endParaRPr lang="en-US" dirty="0"/>
          </a:p>
          <a:p>
            <a:r>
              <a:rPr lang="en-US" dirty="0"/>
              <a:t>Regler </a:t>
            </a:r>
            <a:r>
              <a:rPr lang="en-US" dirty="0" err="1"/>
              <a:t>kring</a:t>
            </a:r>
            <a:r>
              <a:rPr lang="en-US" dirty="0"/>
              <a:t> </a:t>
            </a:r>
            <a:r>
              <a:rPr lang="en-US" dirty="0" err="1"/>
              <a:t>närings</a:t>
            </a:r>
            <a:r>
              <a:rPr lang="en-US" dirty="0"/>
              <a:t>- </a:t>
            </a:r>
            <a:r>
              <a:rPr lang="en-US" dirty="0" err="1"/>
              <a:t>och</a:t>
            </a:r>
            <a:r>
              <a:rPr lang="en-US" dirty="0"/>
              <a:t> </a:t>
            </a:r>
            <a:r>
              <a:rPr lang="en-US" dirty="0" err="1"/>
              <a:t>hälsopåståenden</a:t>
            </a:r>
            <a:r>
              <a:rPr lang="en-US" dirty="0"/>
              <a:t> </a:t>
            </a:r>
            <a:r>
              <a:rPr lang="en-US" dirty="0" err="1"/>
              <a:t>avser</a:t>
            </a:r>
            <a:r>
              <a:rPr lang="en-US" dirty="0"/>
              <a:t> all presentation </a:t>
            </a:r>
            <a:r>
              <a:rPr lang="en-US" dirty="0" err="1"/>
              <a:t>och</a:t>
            </a:r>
            <a:r>
              <a:rPr lang="en-US" dirty="0"/>
              <a:t> </a:t>
            </a:r>
            <a:r>
              <a:rPr lang="en-US" dirty="0" err="1"/>
              <a:t>marknadsföring</a:t>
            </a:r>
            <a:r>
              <a:rPr lang="en-US" dirty="0"/>
              <a:t> av </a:t>
            </a:r>
            <a:r>
              <a:rPr lang="en-US" dirty="0" err="1"/>
              <a:t>ett</a:t>
            </a:r>
            <a:r>
              <a:rPr lang="en-US" dirty="0"/>
              <a:t> </a:t>
            </a:r>
            <a:r>
              <a:rPr lang="en-US" dirty="0" err="1"/>
              <a:t>livsmedel</a:t>
            </a:r>
            <a:r>
              <a:rPr lang="en-US" dirty="0"/>
              <a:t> </a:t>
            </a:r>
            <a:r>
              <a:rPr lang="en-US" dirty="0" err="1"/>
              <a:t>genom</a:t>
            </a:r>
            <a:r>
              <a:rPr lang="en-US" dirty="0"/>
              <a:t> till </a:t>
            </a:r>
            <a:r>
              <a:rPr lang="en-US" dirty="0" err="1"/>
              <a:t>exempel</a:t>
            </a:r>
            <a:r>
              <a:rPr lang="en-US" dirty="0"/>
              <a:t> </a:t>
            </a:r>
            <a:r>
              <a:rPr lang="en-US" dirty="0" err="1"/>
              <a:t>märkning</a:t>
            </a:r>
            <a:r>
              <a:rPr lang="en-US" dirty="0"/>
              <a:t> </a:t>
            </a:r>
            <a:r>
              <a:rPr lang="en-US" dirty="0" err="1"/>
              <a:t>på</a:t>
            </a:r>
            <a:r>
              <a:rPr lang="en-US" dirty="0"/>
              <a:t> </a:t>
            </a:r>
            <a:r>
              <a:rPr lang="en-US" dirty="0" err="1"/>
              <a:t>förpackningen</a:t>
            </a:r>
            <a:r>
              <a:rPr lang="en-US" dirty="0"/>
              <a:t>, </a:t>
            </a:r>
            <a:r>
              <a:rPr lang="en-US" dirty="0" err="1"/>
              <a:t>annonser</a:t>
            </a:r>
            <a:r>
              <a:rPr lang="en-US" dirty="0"/>
              <a:t>, </a:t>
            </a:r>
            <a:r>
              <a:rPr lang="en-US" dirty="0" err="1"/>
              <a:t>reklam</a:t>
            </a:r>
            <a:r>
              <a:rPr lang="en-US" dirty="0"/>
              <a:t>, </a:t>
            </a:r>
            <a:r>
              <a:rPr lang="en-US" dirty="0" err="1"/>
              <a:t>muntlig</a:t>
            </a:r>
            <a:r>
              <a:rPr lang="en-US" dirty="0"/>
              <a:t> information vid </a:t>
            </a:r>
            <a:r>
              <a:rPr lang="en-US" dirty="0" err="1"/>
              <a:t>försäljning</a:t>
            </a:r>
            <a:r>
              <a:rPr lang="en-US" dirty="0"/>
              <a:t> </a:t>
            </a:r>
            <a:r>
              <a:rPr lang="en-US" dirty="0" err="1"/>
              <a:t>och</a:t>
            </a:r>
            <a:r>
              <a:rPr lang="en-US" dirty="0"/>
              <a:t> internet. </a:t>
            </a:r>
          </a:p>
          <a:p>
            <a:endParaRPr lang="en-US" dirty="0"/>
          </a:p>
          <a:p>
            <a:r>
              <a:rPr lang="en-US" dirty="0" err="1"/>
              <a:t>Även</a:t>
            </a:r>
            <a:r>
              <a:rPr lang="en-US" dirty="0"/>
              <a:t> om </a:t>
            </a:r>
            <a:r>
              <a:rPr lang="en-US" dirty="0" err="1"/>
              <a:t>fördelarna</a:t>
            </a:r>
            <a:r>
              <a:rPr lang="en-US" dirty="0"/>
              <a:t> bara </a:t>
            </a:r>
            <a:r>
              <a:rPr lang="en-US" dirty="0" err="1"/>
              <a:t>antyds</a:t>
            </a:r>
            <a:r>
              <a:rPr lang="en-US" dirty="0"/>
              <a:t>, </a:t>
            </a:r>
            <a:r>
              <a:rPr lang="en-US" dirty="0" err="1"/>
              <a:t>genom</a:t>
            </a:r>
            <a:r>
              <a:rPr lang="en-US" dirty="0"/>
              <a:t> till </a:t>
            </a:r>
            <a:r>
              <a:rPr lang="en-US" dirty="0" err="1"/>
              <a:t>exempel</a:t>
            </a:r>
            <a:r>
              <a:rPr lang="en-US" dirty="0"/>
              <a:t> </a:t>
            </a:r>
            <a:r>
              <a:rPr lang="en-US" dirty="0" err="1"/>
              <a:t>bilder</a:t>
            </a:r>
            <a:r>
              <a:rPr lang="en-US" dirty="0"/>
              <a:t>, </a:t>
            </a:r>
            <a:r>
              <a:rPr lang="en-US" dirty="0" err="1"/>
              <a:t>räknas</a:t>
            </a:r>
            <a:r>
              <a:rPr lang="en-US" dirty="0"/>
              <a:t> de </a:t>
            </a:r>
            <a:r>
              <a:rPr lang="en-US" dirty="0" err="1"/>
              <a:t>som</a:t>
            </a:r>
            <a:r>
              <a:rPr lang="en-US" dirty="0"/>
              <a:t> </a:t>
            </a:r>
            <a:r>
              <a:rPr lang="en-US" dirty="0" err="1"/>
              <a:t>näringspåståenden</a:t>
            </a:r>
            <a:r>
              <a:rPr lang="en-US" dirty="0"/>
              <a:t> </a:t>
            </a:r>
            <a:r>
              <a:rPr lang="en-US" dirty="0" err="1"/>
              <a:t>eller</a:t>
            </a:r>
            <a:r>
              <a:rPr lang="en-US" dirty="0"/>
              <a:t> </a:t>
            </a:r>
            <a:r>
              <a:rPr lang="en-US" dirty="0" err="1"/>
              <a:t>hälsopåståenden</a:t>
            </a:r>
            <a:r>
              <a:rPr lang="en-US" dirty="0"/>
              <a:t>. </a:t>
            </a:r>
            <a:r>
              <a:rPr lang="en-US" dirty="0" err="1"/>
              <a:t>Även</a:t>
            </a:r>
            <a:r>
              <a:rPr lang="en-US" dirty="0"/>
              <a:t> </a:t>
            </a:r>
            <a:r>
              <a:rPr lang="en-US" dirty="0" err="1"/>
              <a:t>varumärken</a:t>
            </a:r>
            <a:r>
              <a:rPr lang="en-US" dirty="0"/>
              <a:t> </a:t>
            </a:r>
            <a:r>
              <a:rPr lang="en-US" dirty="0" err="1"/>
              <a:t>och</a:t>
            </a:r>
            <a:r>
              <a:rPr lang="en-US" dirty="0"/>
              <a:t> </a:t>
            </a:r>
            <a:r>
              <a:rPr lang="en-US" dirty="0" err="1"/>
              <a:t>märkesnamn</a:t>
            </a:r>
            <a:r>
              <a:rPr lang="en-US" dirty="0"/>
              <a:t> </a:t>
            </a:r>
            <a:r>
              <a:rPr lang="en-US" dirty="0" err="1"/>
              <a:t>kan</a:t>
            </a:r>
            <a:r>
              <a:rPr lang="en-US" dirty="0"/>
              <a:t> </a:t>
            </a:r>
            <a:r>
              <a:rPr lang="en-US" dirty="0" err="1"/>
              <a:t>utgöra</a:t>
            </a:r>
            <a:r>
              <a:rPr lang="en-US" dirty="0"/>
              <a:t> </a:t>
            </a:r>
            <a:r>
              <a:rPr lang="en-US" dirty="0" err="1"/>
              <a:t>närings</a:t>
            </a:r>
            <a:r>
              <a:rPr lang="en-US" dirty="0"/>
              <a:t>- </a:t>
            </a:r>
            <a:r>
              <a:rPr lang="en-US" dirty="0" err="1"/>
              <a:t>eller</a:t>
            </a:r>
            <a:r>
              <a:rPr lang="en-US" dirty="0"/>
              <a:t> </a:t>
            </a:r>
            <a:r>
              <a:rPr lang="en-US" dirty="0" err="1"/>
              <a:t>hälsopåståenden</a:t>
            </a:r>
            <a:r>
              <a:rPr lang="en-US" dirty="0"/>
              <a:t>. </a:t>
            </a:r>
            <a:endParaRPr lang="en-US" dirty="0">
              <a:ea typeface="Calibri"/>
              <a:cs typeface="Calibri"/>
            </a:endParaRPr>
          </a:p>
        </p:txBody>
      </p:sp>
    </p:spTree>
    <p:extLst>
      <p:ext uri="{BB962C8B-B14F-4D97-AF65-F5344CB8AC3E}">
        <p14:creationId xmlns:p14="http://schemas.microsoft.com/office/powerpoint/2010/main" val="2273979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 </a:t>
            </a:r>
            <a:r>
              <a:rPr lang="en-US" dirty="0" err="1"/>
              <a:t>finns</a:t>
            </a:r>
            <a:r>
              <a:rPr lang="en-US" dirty="0"/>
              <a:t> </a:t>
            </a:r>
            <a:r>
              <a:rPr lang="en-US" dirty="0" err="1"/>
              <a:t>tydliga</a:t>
            </a:r>
            <a:r>
              <a:rPr lang="en-US" dirty="0"/>
              <a:t> </a:t>
            </a:r>
            <a:r>
              <a:rPr lang="en-US" dirty="0" err="1"/>
              <a:t>regler</a:t>
            </a:r>
            <a:r>
              <a:rPr lang="en-US" dirty="0"/>
              <a:t> för </a:t>
            </a:r>
            <a:r>
              <a:rPr lang="en-US" dirty="0" err="1"/>
              <a:t>hur</a:t>
            </a:r>
            <a:r>
              <a:rPr lang="en-US" dirty="0"/>
              <a:t> </a:t>
            </a:r>
            <a:r>
              <a:rPr lang="en-US" dirty="0" err="1"/>
              <a:t>närings</a:t>
            </a:r>
            <a:r>
              <a:rPr lang="en-US" dirty="0"/>
              <a:t> </a:t>
            </a:r>
            <a:r>
              <a:rPr lang="en-US" dirty="0" err="1"/>
              <a:t>och</a:t>
            </a:r>
            <a:r>
              <a:rPr lang="en-US" dirty="0"/>
              <a:t> </a:t>
            </a:r>
            <a:r>
              <a:rPr lang="en-US" dirty="0" err="1"/>
              <a:t>hälsopåståenden</a:t>
            </a:r>
            <a:r>
              <a:rPr lang="en-US" dirty="0"/>
              <a:t> ska </a:t>
            </a:r>
            <a:r>
              <a:rPr lang="en-US" dirty="0" err="1"/>
              <a:t>skrivas</a:t>
            </a:r>
            <a:r>
              <a:rPr lang="en-US" dirty="0"/>
              <a:t> </a:t>
            </a:r>
            <a:r>
              <a:rPr lang="en-US" dirty="0" err="1"/>
              <a:t>och</a:t>
            </a:r>
            <a:r>
              <a:rPr lang="en-US" dirty="0"/>
              <a:t> </a:t>
            </a:r>
            <a:r>
              <a:rPr lang="en-US" dirty="0" err="1"/>
              <a:t>vilka</a:t>
            </a:r>
            <a:r>
              <a:rPr lang="en-US" dirty="0"/>
              <a:t> </a:t>
            </a:r>
            <a:r>
              <a:rPr lang="en-US" dirty="0" err="1"/>
              <a:t>krav</a:t>
            </a:r>
            <a:r>
              <a:rPr lang="en-US" dirty="0"/>
              <a:t> </a:t>
            </a:r>
            <a:r>
              <a:rPr lang="en-US" dirty="0" err="1"/>
              <a:t>som</a:t>
            </a:r>
            <a:r>
              <a:rPr lang="en-US" dirty="0"/>
              <a:t> </a:t>
            </a:r>
            <a:r>
              <a:rPr lang="en-US" dirty="0" err="1"/>
              <a:t>livsmedlet</a:t>
            </a:r>
            <a:r>
              <a:rPr lang="en-US" dirty="0"/>
              <a:t> </a:t>
            </a:r>
            <a:r>
              <a:rPr lang="en-US" dirty="0" err="1"/>
              <a:t>måste</a:t>
            </a:r>
            <a:r>
              <a:rPr lang="en-US" dirty="0"/>
              <a:t> </a:t>
            </a:r>
            <a:r>
              <a:rPr lang="en-US" dirty="0" err="1"/>
              <a:t>uppfylla</a:t>
            </a:r>
            <a:r>
              <a:rPr lang="en-US" dirty="0"/>
              <a:t> för </a:t>
            </a:r>
            <a:r>
              <a:rPr lang="en-US" dirty="0" err="1"/>
              <a:t>att</a:t>
            </a:r>
            <a:r>
              <a:rPr lang="en-US" dirty="0"/>
              <a:t> </a:t>
            </a:r>
            <a:r>
              <a:rPr lang="en-US" dirty="0" err="1"/>
              <a:t>företag</a:t>
            </a:r>
            <a:r>
              <a:rPr lang="en-US" dirty="0"/>
              <a:t> ska </a:t>
            </a:r>
            <a:r>
              <a:rPr lang="en-US" dirty="0" err="1"/>
              <a:t>få</a:t>
            </a:r>
            <a:r>
              <a:rPr lang="en-US" dirty="0"/>
              <a:t> </a:t>
            </a:r>
            <a:r>
              <a:rPr lang="en-US" dirty="0" err="1"/>
              <a:t>använda</a:t>
            </a:r>
            <a:r>
              <a:rPr lang="en-US" dirty="0"/>
              <a:t> </a:t>
            </a:r>
            <a:r>
              <a:rPr lang="en-US" dirty="0" err="1"/>
              <a:t>sådana</a:t>
            </a:r>
            <a:r>
              <a:rPr lang="en-US" dirty="0"/>
              <a:t> </a:t>
            </a:r>
            <a:r>
              <a:rPr lang="en-US" dirty="0" err="1"/>
              <a:t>påståenden</a:t>
            </a:r>
            <a:r>
              <a:rPr lang="en-US" dirty="0"/>
              <a:t>. </a:t>
            </a:r>
          </a:p>
          <a:p>
            <a:endParaRPr lang="en-US" dirty="0"/>
          </a:p>
          <a:p>
            <a:r>
              <a:rPr lang="en-US" dirty="0"/>
              <a:t>Du </a:t>
            </a:r>
            <a:r>
              <a:rPr lang="en-US" dirty="0" err="1"/>
              <a:t>får</a:t>
            </a:r>
            <a:r>
              <a:rPr lang="en-US" dirty="0"/>
              <a:t> bara </a:t>
            </a:r>
            <a:r>
              <a:rPr lang="en-US" dirty="0" err="1"/>
              <a:t>göra</a:t>
            </a:r>
            <a:r>
              <a:rPr lang="en-US" dirty="0"/>
              <a:t> </a:t>
            </a:r>
            <a:r>
              <a:rPr lang="en-US" dirty="0" err="1"/>
              <a:t>närings</a:t>
            </a:r>
            <a:r>
              <a:rPr lang="en-US" dirty="0"/>
              <a:t>- </a:t>
            </a:r>
            <a:r>
              <a:rPr lang="en-US" dirty="0" err="1"/>
              <a:t>och</a:t>
            </a:r>
            <a:r>
              <a:rPr lang="en-US" dirty="0"/>
              <a:t> </a:t>
            </a:r>
            <a:r>
              <a:rPr lang="en-US" dirty="0" err="1"/>
              <a:t>hälsopåståenden</a:t>
            </a:r>
            <a:r>
              <a:rPr lang="en-US" dirty="0"/>
              <a:t> </a:t>
            </a:r>
            <a:r>
              <a:rPr lang="en-US" dirty="0" err="1"/>
              <a:t>som</a:t>
            </a:r>
            <a:r>
              <a:rPr lang="en-US" dirty="0"/>
              <a:t> </a:t>
            </a:r>
            <a:r>
              <a:rPr lang="en-US" dirty="0" err="1"/>
              <a:t>är</a:t>
            </a:r>
            <a:r>
              <a:rPr lang="en-US" dirty="0"/>
              <a:t> </a:t>
            </a:r>
            <a:r>
              <a:rPr lang="en-US" dirty="0" err="1"/>
              <a:t>godkända</a:t>
            </a:r>
            <a:r>
              <a:rPr lang="en-US" dirty="0"/>
              <a:t> av EU-</a:t>
            </a:r>
            <a:r>
              <a:rPr lang="en-US" dirty="0" err="1"/>
              <a:t>kommissionen</a:t>
            </a:r>
            <a:r>
              <a:rPr lang="en-US" dirty="0"/>
              <a:t> </a:t>
            </a:r>
            <a:r>
              <a:rPr lang="en-US" dirty="0" err="1"/>
              <a:t>och</a:t>
            </a:r>
            <a:r>
              <a:rPr lang="en-US" dirty="0"/>
              <a:t> </a:t>
            </a:r>
            <a:r>
              <a:rPr lang="en-US" dirty="0" err="1"/>
              <a:t>som</a:t>
            </a:r>
            <a:r>
              <a:rPr lang="en-US" dirty="0"/>
              <a:t> </a:t>
            </a:r>
            <a:r>
              <a:rPr lang="en-US" dirty="0" err="1"/>
              <a:t>uppfyller</a:t>
            </a:r>
            <a:r>
              <a:rPr lang="en-US" dirty="0"/>
              <a:t> </a:t>
            </a:r>
            <a:r>
              <a:rPr lang="en-US" dirty="0" err="1"/>
              <a:t>villkoren</a:t>
            </a:r>
            <a:r>
              <a:rPr lang="en-US" dirty="0"/>
              <a:t> </a:t>
            </a:r>
            <a:r>
              <a:rPr lang="en-US" dirty="0" err="1"/>
              <a:t>i</a:t>
            </a:r>
            <a:r>
              <a:rPr lang="en-US" dirty="0"/>
              <a:t> </a:t>
            </a:r>
            <a:r>
              <a:rPr lang="en-US" dirty="0" err="1"/>
              <a:t>gällande</a:t>
            </a:r>
            <a:r>
              <a:rPr lang="en-US" dirty="0"/>
              <a:t> </a:t>
            </a:r>
            <a:r>
              <a:rPr lang="en-US" dirty="0" err="1"/>
              <a:t>förordning</a:t>
            </a:r>
            <a:r>
              <a:rPr lang="en-US" dirty="0"/>
              <a:t>. </a:t>
            </a:r>
          </a:p>
        </p:txBody>
      </p:sp>
    </p:spTree>
    <p:extLst>
      <p:ext uri="{BB962C8B-B14F-4D97-AF65-F5344CB8AC3E}">
        <p14:creationId xmlns:p14="http://schemas.microsoft.com/office/powerpoint/2010/main" val="2795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När</a:t>
            </a:r>
            <a:r>
              <a:rPr lang="en-US" dirty="0"/>
              <a:t> </a:t>
            </a:r>
            <a:r>
              <a:rPr lang="en-US" dirty="0" err="1"/>
              <a:t>får</a:t>
            </a:r>
            <a:r>
              <a:rPr lang="en-US" dirty="0"/>
              <a:t> man </a:t>
            </a:r>
            <a:r>
              <a:rPr lang="en-US" dirty="0" err="1"/>
              <a:t>använda</a:t>
            </a:r>
            <a:r>
              <a:rPr lang="en-US" dirty="0"/>
              <a:t> </a:t>
            </a:r>
            <a:r>
              <a:rPr lang="en-US" dirty="0" err="1"/>
              <a:t>ett</a:t>
            </a:r>
            <a:r>
              <a:rPr lang="en-US" dirty="0"/>
              <a:t> </a:t>
            </a:r>
            <a:r>
              <a:rPr lang="en-US" dirty="0" err="1"/>
              <a:t>hälsopåstående</a:t>
            </a:r>
            <a:r>
              <a:rPr lang="en-US" dirty="0"/>
              <a:t>?</a:t>
            </a:r>
          </a:p>
          <a:p>
            <a:endParaRPr lang="en-US" dirty="0"/>
          </a:p>
          <a:p>
            <a:endParaRPr lang="en-US" dirty="0"/>
          </a:p>
          <a:p>
            <a:r>
              <a:rPr lang="en-US" dirty="0" err="1"/>
              <a:t>Informationen</a:t>
            </a:r>
            <a:r>
              <a:rPr lang="en-US" dirty="0"/>
              <a:t> om </a:t>
            </a:r>
            <a:r>
              <a:rPr lang="en-US" dirty="0" err="1"/>
              <a:t>livsmedel</a:t>
            </a:r>
            <a:r>
              <a:rPr lang="en-US" dirty="0"/>
              <a:t> </a:t>
            </a:r>
            <a:r>
              <a:rPr lang="en-US" dirty="0" err="1"/>
              <a:t>måste</a:t>
            </a:r>
            <a:r>
              <a:rPr lang="en-US" dirty="0"/>
              <a:t> </a:t>
            </a:r>
            <a:r>
              <a:rPr lang="en-US" dirty="0" err="1"/>
              <a:t>vara</a:t>
            </a:r>
            <a:r>
              <a:rPr lang="en-US" dirty="0"/>
              <a:t> </a:t>
            </a:r>
            <a:r>
              <a:rPr lang="en-US" dirty="0" err="1"/>
              <a:t>rättvisande</a:t>
            </a:r>
            <a:r>
              <a:rPr lang="en-US" dirty="0"/>
              <a:t>. </a:t>
            </a:r>
          </a:p>
          <a:p>
            <a:endParaRPr lang="en-US" dirty="0"/>
          </a:p>
          <a:p>
            <a:r>
              <a:rPr lang="en-US" dirty="0"/>
              <a:t>Det </a:t>
            </a:r>
            <a:r>
              <a:rPr lang="en-US" dirty="0" err="1"/>
              <a:t>innebär</a:t>
            </a:r>
            <a:r>
              <a:rPr lang="en-US" dirty="0"/>
              <a:t> bland annat </a:t>
            </a:r>
            <a:r>
              <a:rPr lang="en-US" dirty="0" err="1"/>
              <a:t>att</a:t>
            </a:r>
            <a:r>
              <a:rPr lang="en-US" dirty="0"/>
              <a:t> man </a:t>
            </a:r>
            <a:r>
              <a:rPr lang="en-US" dirty="0" err="1"/>
              <a:t>inte</a:t>
            </a:r>
            <a:r>
              <a:rPr lang="en-US" dirty="0"/>
              <a:t> </a:t>
            </a:r>
            <a:r>
              <a:rPr lang="en-US" dirty="0" err="1"/>
              <a:t>får</a:t>
            </a:r>
            <a:r>
              <a:rPr lang="en-US" dirty="0"/>
              <a:t> </a:t>
            </a:r>
            <a:r>
              <a:rPr lang="en-US" dirty="0" err="1"/>
              <a:t>antyda</a:t>
            </a:r>
            <a:r>
              <a:rPr lang="en-US" dirty="0"/>
              <a:t> </a:t>
            </a:r>
            <a:r>
              <a:rPr lang="en-US" dirty="0" err="1"/>
              <a:t>att</a:t>
            </a:r>
            <a:r>
              <a:rPr lang="en-US" dirty="0"/>
              <a:t> </a:t>
            </a:r>
            <a:r>
              <a:rPr lang="en-US" dirty="0" err="1"/>
              <a:t>ett</a:t>
            </a:r>
            <a:r>
              <a:rPr lang="en-US" dirty="0"/>
              <a:t> </a:t>
            </a:r>
            <a:r>
              <a:rPr lang="en-US" dirty="0" err="1"/>
              <a:t>livsmedel</a:t>
            </a:r>
            <a:r>
              <a:rPr lang="en-US" dirty="0"/>
              <a:t> </a:t>
            </a:r>
            <a:r>
              <a:rPr lang="en-US" dirty="0" err="1"/>
              <a:t>kan</a:t>
            </a:r>
            <a:r>
              <a:rPr lang="en-US" dirty="0"/>
              <a:t> </a:t>
            </a:r>
            <a:r>
              <a:rPr lang="en-US" dirty="0" err="1"/>
              <a:t>förebygga</a:t>
            </a:r>
            <a:r>
              <a:rPr lang="en-US" dirty="0"/>
              <a:t>, </a:t>
            </a:r>
            <a:r>
              <a:rPr lang="en-US" dirty="0" err="1"/>
              <a:t>behandla</a:t>
            </a:r>
            <a:r>
              <a:rPr lang="en-US" dirty="0"/>
              <a:t> </a:t>
            </a:r>
            <a:r>
              <a:rPr lang="en-US" dirty="0" err="1"/>
              <a:t>eller</a:t>
            </a:r>
            <a:r>
              <a:rPr lang="en-US" dirty="0"/>
              <a:t> bota </a:t>
            </a:r>
            <a:r>
              <a:rPr lang="en-US" dirty="0" err="1"/>
              <a:t>sjukdomar</a:t>
            </a:r>
            <a:r>
              <a:rPr lang="en-US" dirty="0"/>
              <a:t> </a:t>
            </a:r>
            <a:r>
              <a:rPr lang="en-US" dirty="0" err="1"/>
              <a:t>eller</a:t>
            </a:r>
            <a:r>
              <a:rPr lang="en-US" dirty="0"/>
              <a:t> </a:t>
            </a:r>
            <a:r>
              <a:rPr lang="en-US" dirty="0" err="1"/>
              <a:t>hänvisa</a:t>
            </a:r>
            <a:r>
              <a:rPr lang="en-US" dirty="0"/>
              <a:t> till </a:t>
            </a:r>
            <a:r>
              <a:rPr lang="en-US" dirty="0" err="1"/>
              <a:t>sådana</a:t>
            </a:r>
            <a:r>
              <a:rPr lang="en-US" dirty="0"/>
              <a:t> </a:t>
            </a:r>
            <a:r>
              <a:rPr lang="en-US" dirty="0" err="1"/>
              <a:t>egenskaper</a:t>
            </a:r>
            <a:r>
              <a:rPr lang="en-US" dirty="0"/>
              <a:t>. </a:t>
            </a:r>
            <a:endParaRPr lang="en-US" dirty="0">
              <a:ea typeface="Calibri"/>
              <a:cs typeface="Calibri"/>
            </a:endParaRPr>
          </a:p>
        </p:txBody>
      </p:sp>
    </p:spTree>
    <p:extLst>
      <p:ext uri="{BB962C8B-B14F-4D97-AF65-F5344CB8AC3E}">
        <p14:creationId xmlns:p14="http://schemas.microsoft.com/office/powerpoint/2010/main" val="1964352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Vilseledande</a:t>
            </a:r>
            <a:r>
              <a:rPr lang="en-US" dirty="0">
                <a:ea typeface="Calibri"/>
                <a:cs typeface="Calibri"/>
              </a:rPr>
              <a:t> </a:t>
            </a:r>
            <a:r>
              <a:rPr lang="en-US" dirty="0" err="1">
                <a:ea typeface="Calibri"/>
                <a:cs typeface="Calibri"/>
              </a:rPr>
              <a:t>märkning</a:t>
            </a:r>
            <a:endParaRPr lang="en-US" dirty="0">
              <a:ea typeface="Calibri"/>
              <a:cs typeface="Calibri"/>
            </a:endParaRPr>
          </a:p>
          <a:p>
            <a:endParaRPr lang="en-US" dirty="0">
              <a:ea typeface="Calibri"/>
              <a:cs typeface="Calibri"/>
            </a:endParaRPr>
          </a:p>
          <a:p>
            <a:endParaRPr lang="en-US" dirty="0" err="1">
              <a:ea typeface="Calibri"/>
              <a:cs typeface="Calibri"/>
            </a:endParaRPr>
          </a:p>
          <a:p>
            <a:r>
              <a:rPr lang="en-US" dirty="0"/>
              <a:t>Det </a:t>
            </a:r>
            <a:r>
              <a:rPr lang="en-US" dirty="0" err="1"/>
              <a:t>är</a:t>
            </a:r>
            <a:r>
              <a:rPr lang="en-US" dirty="0"/>
              <a:t> </a:t>
            </a:r>
            <a:r>
              <a:rPr lang="en-US" dirty="0" err="1"/>
              <a:t>viktigt</a:t>
            </a:r>
            <a:r>
              <a:rPr lang="en-US" dirty="0"/>
              <a:t> </a:t>
            </a:r>
            <a:r>
              <a:rPr lang="en-US" dirty="0" err="1"/>
              <a:t>att</a:t>
            </a:r>
            <a:r>
              <a:rPr lang="en-US" dirty="0"/>
              <a:t> vi </a:t>
            </a:r>
            <a:r>
              <a:rPr lang="en-US" dirty="0" err="1"/>
              <a:t>biodlare</a:t>
            </a:r>
            <a:r>
              <a:rPr lang="en-US" dirty="0"/>
              <a:t> ger </a:t>
            </a:r>
            <a:r>
              <a:rPr lang="en-US" dirty="0" err="1"/>
              <a:t>tydlig</a:t>
            </a:r>
            <a:r>
              <a:rPr lang="en-US" dirty="0"/>
              <a:t> information </a:t>
            </a:r>
            <a:r>
              <a:rPr lang="en-US" dirty="0" err="1"/>
              <a:t>kring</a:t>
            </a:r>
            <a:r>
              <a:rPr lang="en-US" dirty="0"/>
              <a:t> </a:t>
            </a:r>
            <a:r>
              <a:rPr lang="en-US" dirty="0" err="1"/>
              <a:t>våra</a:t>
            </a:r>
            <a:r>
              <a:rPr lang="en-US" dirty="0"/>
              <a:t> </a:t>
            </a:r>
            <a:r>
              <a:rPr lang="en-US" dirty="0" err="1"/>
              <a:t>produkter</a:t>
            </a:r>
            <a:r>
              <a:rPr lang="en-US" dirty="0"/>
              <a:t> </a:t>
            </a:r>
            <a:r>
              <a:rPr lang="en-US" dirty="0" err="1"/>
              <a:t>och</a:t>
            </a:r>
            <a:r>
              <a:rPr lang="en-US" dirty="0"/>
              <a:t> </a:t>
            </a:r>
            <a:r>
              <a:rPr lang="en-US" dirty="0" err="1"/>
              <a:t>kommunicerar</a:t>
            </a:r>
            <a:r>
              <a:rPr lang="en-US" dirty="0"/>
              <a:t> </a:t>
            </a:r>
            <a:r>
              <a:rPr lang="en-US" dirty="0" err="1"/>
              <a:t>detta</a:t>
            </a:r>
            <a:r>
              <a:rPr lang="en-US" dirty="0"/>
              <a:t> till </a:t>
            </a:r>
            <a:r>
              <a:rPr lang="en-US" dirty="0" err="1"/>
              <a:t>våra</a:t>
            </a:r>
            <a:r>
              <a:rPr lang="en-US" dirty="0"/>
              <a:t> </a:t>
            </a:r>
            <a:r>
              <a:rPr lang="en-US" dirty="0" err="1"/>
              <a:t>kunder</a:t>
            </a:r>
            <a:r>
              <a:rPr lang="en-US" dirty="0"/>
              <a:t> </a:t>
            </a:r>
            <a:r>
              <a:rPr lang="en-US" dirty="0" err="1"/>
              <a:t>på</a:t>
            </a:r>
            <a:r>
              <a:rPr lang="en-US" dirty="0"/>
              <a:t> </a:t>
            </a:r>
            <a:r>
              <a:rPr lang="en-US" dirty="0" err="1"/>
              <a:t>ett</a:t>
            </a:r>
            <a:r>
              <a:rPr lang="en-US" dirty="0"/>
              <a:t> bra </a:t>
            </a:r>
            <a:r>
              <a:rPr lang="en-US" dirty="0" err="1"/>
              <a:t>sätt</a:t>
            </a:r>
            <a:r>
              <a:rPr lang="en-US" dirty="0"/>
              <a:t>. </a:t>
            </a:r>
          </a:p>
          <a:p>
            <a:endParaRPr lang="en-US" dirty="0"/>
          </a:p>
          <a:p>
            <a:r>
              <a:rPr lang="en-US" dirty="0"/>
              <a:t>Med </a:t>
            </a:r>
            <a:r>
              <a:rPr lang="en-US" dirty="0" err="1"/>
              <a:t>otydliga</a:t>
            </a:r>
            <a:r>
              <a:rPr lang="en-US" dirty="0"/>
              <a:t> </a:t>
            </a:r>
            <a:r>
              <a:rPr lang="en-US" dirty="0" err="1"/>
              <a:t>uppgifter</a:t>
            </a:r>
            <a:r>
              <a:rPr lang="en-US" dirty="0"/>
              <a:t>, </a:t>
            </a:r>
            <a:r>
              <a:rPr lang="en-US" dirty="0" err="1"/>
              <a:t>svårbegripliga</a:t>
            </a:r>
            <a:r>
              <a:rPr lang="en-US" dirty="0"/>
              <a:t> </a:t>
            </a:r>
            <a:r>
              <a:rPr lang="en-US" dirty="0" err="1"/>
              <a:t>eller</a:t>
            </a:r>
            <a:r>
              <a:rPr lang="en-US" dirty="0"/>
              <a:t> </a:t>
            </a:r>
            <a:r>
              <a:rPr lang="en-US" dirty="0" err="1"/>
              <a:t>egenpåhittade</a:t>
            </a:r>
            <a:r>
              <a:rPr lang="en-US" dirty="0"/>
              <a:t> </a:t>
            </a:r>
            <a:r>
              <a:rPr lang="en-US" dirty="0" err="1"/>
              <a:t>begrepp</a:t>
            </a:r>
            <a:r>
              <a:rPr lang="en-US" dirty="0"/>
              <a:t> </a:t>
            </a:r>
            <a:r>
              <a:rPr lang="en-US" dirty="0" err="1"/>
              <a:t>och</a:t>
            </a:r>
            <a:r>
              <a:rPr lang="en-US" dirty="0"/>
              <a:t> </a:t>
            </a:r>
            <a:r>
              <a:rPr lang="en-US" dirty="0" err="1"/>
              <a:t>påståenden</a:t>
            </a:r>
            <a:r>
              <a:rPr lang="en-US" dirty="0"/>
              <a:t> </a:t>
            </a:r>
            <a:r>
              <a:rPr lang="en-US" dirty="0" err="1"/>
              <a:t>som</a:t>
            </a:r>
            <a:r>
              <a:rPr lang="en-US" dirty="0"/>
              <a:t> </a:t>
            </a:r>
            <a:r>
              <a:rPr lang="en-US" dirty="0" err="1"/>
              <a:t>inte</a:t>
            </a:r>
            <a:r>
              <a:rPr lang="en-US" dirty="0"/>
              <a:t> </a:t>
            </a:r>
            <a:r>
              <a:rPr lang="en-US" dirty="0" err="1"/>
              <a:t>är</a:t>
            </a:r>
            <a:r>
              <a:rPr lang="en-US" dirty="0"/>
              <a:t> </a:t>
            </a:r>
            <a:r>
              <a:rPr lang="en-US" dirty="0" err="1"/>
              <a:t>vidimerade</a:t>
            </a:r>
            <a:r>
              <a:rPr lang="en-US" dirty="0"/>
              <a:t> </a:t>
            </a:r>
            <a:r>
              <a:rPr lang="en-US" dirty="0" err="1"/>
              <a:t>så</a:t>
            </a:r>
            <a:r>
              <a:rPr lang="en-US" dirty="0"/>
              <a:t> </a:t>
            </a:r>
            <a:r>
              <a:rPr lang="en-US" dirty="0" err="1"/>
              <a:t>ökar</a:t>
            </a:r>
            <a:r>
              <a:rPr lang="en-US" dirty="0"/>
              <a:t> </a:t>
            </a:r>
            <a:r>
              <a:rPr lang="en-US" dirty="0" err="1"/>
              <a:t>risken</a:t>
            </a:r>
            <a:r>
              <a:rPr lang="en-US" dirty="0"/>
              <a:t> för </a:t>
            </a:r>
            <a:r>
              <a:rPr lang="en-US" dirty="0" err="1"/>
              <a:t>att</a:t>
            </a:r>
            <a:r>
              <a:rPr lang="en-US" dirty="0"/>
              <a:t> </a:t>
            </a:r>
            <a:r>
              <a:rPr lang="en-US" dirty="0" err="1"/>
              <a:t>konsumenten</a:t>
            </a:r>
            <a:r>
              <a:rPr lang="en-US" dirty="0"/>
              <a:t> </a:t>
            </a:r>
            <a:r>
              <a:rPr lang="en-US" dirty="0" err="1"/>
              <a:t>blir</a:t>
            </a:r>
            <a:r>
              <a:rPr lang="en-US" dirty="0"/>
              <a:t> </a:t>
            </a:r>
            <a:r>
              <a:rPr lang="en-US" dirty="0" err="1"/>
              <a:t>vilseledd</a:t>
            </a:r>
            <a:r>
              <a:rPr lang="en-US" dirty="0"/>
              <a:t> </a:t>
            </a:r>
            <a:r>
              <a:rPr lang="en-US" dirty="0" err="1"/>
              <a:t>eller</a:t>
            </a:r>
            <a:r>
              <a:rPr lang="en-US" dirty="0"/>
              <a:t> </a:t>
            </a:r>
            <a:r>
              <a:rPr lang="en-US" dirty="0" err="1"/>
              <a:t>får</a:t>
            </a:r>
            <a:r>
              <a:rPr lang="en-US" dirty="0"/>
              <a:t> </a:t>
            </a:r>
            <a:r>
              <a:rPr lang="en-US" dirty="0" err="1"/>
              <a:t>en</a:t>
            </a:r>
            <a:r>
              <a:rPr lang="en-US" dirty="0"/>
              <a:t> </a:t>
            </a:r>
            <a:r>
              <a:rPr lang="en-US" dirty="0" err="1"/>
              <a:t>felaktig</a:t>
            </a:r>
            <a:r>
              <a:rPr lang="en-US" dirty="0"/>
              <a:t> </a:t>
            </a:r>
            <a:r>
              <a:rPr lang="en-US" dirty="0" err="1"/>
              <a:t>uppfattning</a:t>
            </a:r>
            <a:r>
              <a:rPr lang="en-US" dirty="0"/>
              <a:t> om </a:t>
            </a:r>
            <a:r>
              <a:rPr lang="en-US" dirty="0" err="1"/>
              <a:t>produkten</a:t>
            </a:r>
            <a:r>
              <a:rPr lang="en-US" dirty="0"/>
              <a:t>.</a:t>
            </a:r>
            <a:endParaRPr lang="en-US" dirty="0">
              <a:ea typeface="Calibri"/>
              <a:cs typeface="Calibri"/>
            </a:endParaRPr>
          </a:p>
        </p:txBody>
      </p:sp>
    </p:spTree>
    <p:extLst>
      <p:ext uri="{BB962C8B-B14F-4D97-AF65-F5344CB8AC3E}">
        <p14:creationId xmlns:p14="http://schemas.microsoft.com/office/powerpoint/2010/main" val="792177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Innehåll</a:t>
            </a:r>
            <a:endParaRPr lang="en-US" dirty="0">
              <a:ea typeface="Calibri"/>
              <a:cs typeface="Calibri"/>
            </a:endParaRPr>
          </a:p>
          <a:p>
            <a:endParaRPr lang="en-US" dirty="0">
              <a:ea typeface="Calibri"/>
              <a:cs typeface="Calibri"/>
            </a:endParaRPr>
          </a:p>
          <a:p>
            <a:r>
              <a:rPr lang="en-US" dirty="0">
                <a:ea typeface="Calibri"/>
                <a:cs typeface="Calibri"/>
              </a:rPr>
              <a:t>Vi </a:t>
            </a:r>
            <a:r>
              <a:rPr lang="en-US" dirty="0" err="1">
                <a:ea typeface="Calibri"/>
                <a:cs typeface="Calibri"/>
              </a:rPr>
              <a:t>kommer</a:t>
            </a:r>
            <a:r>
              <a:rPr lang="en-US" dirty="0">
                <a:ea typeface="Calibri"/>
                <a:cs typeface="Calibri"/>
              </a:rPr>
              <a:t> </a:t>
            </a:r>
            <a:r>
              <a:rPr lang="en-US" dirty="0" err="1">
                <a:ea typeface="Calibri"/>
                <a:cs typeface="Calibri"/>
              </a:rPr>
              <a:t>att</a:t>
            </a:r>
            <a:r>
              <a:rPr lang="en-US" dirty="0">
                <a:ea typeface="Calibri"/>
                <a:cs typeface="Calibri"/>
              </a:rPr>
              <a:t> </a:t>
            </a:r>
            <a:r>
              <a:rPr lang="en-US" dirty="0" err="1">
                <a:ea typeface="Calibri"/>
                <a:cs typeface="Calibri"/>
              </a:rPr>
              <a:t>gå</a:t>
            </a:r>
            <a:r>
              <a:rPr lang="en-US" dirty="0">
                <a:ea typeface="Calibri"/>
                <a:cs typeface="Calibri"/>
              </a:rPr>
              <a:t> </a:t>
            </a:r>
            <a:r>
              <a:rPr lang="en-US" dirty="0" err="1">
                <a:ea typeface="Calibri"/>
                <a:cs typeface="Calibri"/>
              </a:rPr>
              <a:t>igenom</a:t>
            </a:r>
            <a:r>
              <a:rPr lang="en-US" dirty="0">
                <a:ea typeface="Calibri"/>
                <a:cs typeface="Calibri"/>
              </a:rPr>
              <a:t> </a:t>
            </a:r>
            <a:r>
              <a:rPr lang="en-US" dirty="0" err="1">
                <a:ea typeface="Calibri"/>
                <a:cs typeface="Calibri"/>
              </a:rPr>
              <a:t>olika</a:t>
            </a:r>
            <a:r>
              <a:rPr lang="en-US" dirty="0">
                <a:ea typeface="Calibri"/>
                <a:cs typeface="Calibri"/>
              </a:rPr>
              <a:t> </a:t>
            </a:r>
            <a:r>
              <a:rPr lang="en-US" dirty="0" err="1">
                <a:ea typeface="Calibri"/>
                <a:cs typeface="Calibri"/>
              </a:rPr>
              <a:t>märkningar</a:t>
            </a:r>
            <a:r>
              <a:rPr lang="en-US" dirty="0">
                <a:ea typeface="Calibri"/>
                <a:cs typeface="Calibri"/>
              </a:rPr>
              <a:t> </a:t>
            </a:r>
            <a:r>
              <a:rPr lang="en-US" dirty="0" err="1">
                <a:ea typeface="Calibri"/>
                <a:cs typeface="Calibri"/>
              </a:rPr>
              <a:t>och</a:t>
            </a:r>
            <a:r>
              <a:rPr lang="en-US" dirty="0">
                <a:ea typeface="Calibri"/>
                <a:cs typeface="Calibri"/>
              </a:rPr>
              <a:t> </a:t>
            </a:r>
            <a:r>
              <a:rPr lang="en-US" dirty="0" err="1">
                <a:ea typeface="Calibri"/>
                <a:cs typeface="Calibri"/>
              </a:rPr>
              <a:t>beteckningar</a:t>
            </a:r>
            <a:r>
              <a:rPr lang="en-US" dirty="0">
                <a:ea typeface="Calibri"/>
                <a:cs typeface="Calibri"/>
              </a:rPr>
              <a:t>.</a:t>
            </a:r>
          </a:p>
          <a:p>
            <a:endParaRPr lang="en-US" dirty="0">
              <a:ea typeface="Calibri"/>
              <a:cs typeface="Calibri"/>
            </a:endParaRPr>
          </a:p>
          <a:p>
            <a:endParaRPr lang="en-US" dirty="0" err="1">
              <a:ea typeface="Calibri"/>
              <a:cs typeface="Calibri"/>
            </a:endParaRPr>
          </a:p>
          <a:p>
            <a:r>
              <a:rPr lang="en-US" dirty="0"/>
              <a:t>Standard för </a:t>
            </a:r>
            <a:r>
              <a:rPr lang="en-US" dirty="0" err="1"/>
              <a:t>honung</a:t>
            </a:r>
            <a:endParaRPr lang="en-US" dirty="0"/>
          </a:p>
          <a:p>
            <a:endParaRPr lang="en-US" dirty="0">
              <a:ea typeface="Calibri"/>
              <a:cs typeface="Calibri"/>
            </a:endParaRPr>
          </a:p>
          <a:p>
            <a:r>
              <a:rPr lang="en-US" dirty="0"/>
              <a:t>Definition av </a:t>
            </a:r>
            <a:r>
              <a:rPr lang="en-US" dirty="0" err="1"/>
              <a:t>honung</a:t>
            </a:r>
            <a:endParaRPr lang="en-US" dirty="0"/>
          </a:p>
          <a:p>
            <a:endParaRPr lang="en-US" dirty="0" err="1">
              <a:ea typeface="Calibri"/>
              <a:cs typeface="Calibri"/>
            </a:endParaRPr>
          </a:p>
          <a:p>
            <a:r>
              <a:rPr lang="en-US" dirty="0" err="1"/>
              <a:t>Beteckningar</a:t>
            </a:r>
            <a:r>
              <a:rPr lang="en-US" dirty="0"/>
              <a:t> av </a:t>
            </a:r>
            <a:r>
              <a:rPr lang="en-US" dirty="0" err="1"/>
              <a:t>honung</a:t>
            </a:r>
            <a:endParaRPr lang="en-US" dirty="0"/>
          </a:p>
          <a:p>
            <a:endParaRPr lang="en-US" dirty="0" err="1">
              <a:ea typeface="Calibri"/>
              <a:cs typeface="Calibri"/>
            </a:endParaRPr>
          </a:p>
          <a:p>
            <a:r>
              <a:rPr lang="en-US" dirty="0" err="1"/>
              <a:t>Vattenhalt</a:t>
            </a:r>
            <a:endParaRPr lang="en-US" dirty="0"/>
          </a:p>
          <a:p>
            <a:endParaRPr lang="en-US" dirty="0" err="1">
              <a:ea typeface="Calibri"/>
              <a:cs typeface="Calibri"/>
            </a:endParaRPr>
          </a:p>
          <a:p>
            <a:r>
              <a:rPr lang="en-US" dirty="0"/>
              <a:t>HMF</a:t>
            </a:r>
          </a:p>
          <a:p>
            <a:endParaRPr lang="en-US" dirty="0">
              <a:ea typeface="Calibri"/>
              <a:cs typeface="Calibri"/>
            </a:endParaRPr>
          </a:p>
          <a:p>
            <a:r>
              <a:rPr lang="en-US" dirty="0" err="1"/>
              <a:t>Märkningsregler</a:t>
            </a:r>
            <a:endParaRPr lang="en-US" dirty="0"/>
          </a:p>
          <a:p>
            <a:endParaRPr lang="en-US" dirty="0" err="1">
              <a:ea typeface="Calibri"/>
              <a:cs typeface="Calibri"/>
            </a:endParaRPr>
          </a:p>
          <a:p>
            <a:r>
              <a:rPr lang="en-US" dirty="0"/>
              <a:t>Ursprung</a:t>
            </a:r>
          </a:p>
          <a:p>
            <a:endParaRPr lang="en-US" dirty="0">
              <a:ea typeface="Calibri"/>
              <a:cs typeface="Calibri"/>
            </a:endParaRPr>
          </a:p>
          <a:p>
            <a:r>
              <a:rPr lang="en-US" dirty="0" err="1"/>
              <a:t>Närings</a:t>
            </a:r>
            <a:r>
              <a:rPr lang="en-US" dirty="0"/>
              <a:t> </a:t>
            </a:r>
            <a:r>
              <a:rPr lang="en-US" dirty="0" err="1"/>
              <a:t>och</a:t>
            </a:r>
            <a:r>
              <a:rPr lang="en-US" dirty="0"/>
              <a:t> </a:t>
            </a:r>
            <a:r>
              <a:rPr lang="en-US" dirty="0" err="1"/>
              <a:t>hälsopåstående</a:t>
            </a:r>
            <a:endParaRPr lang="en-US" dirty="0"/>
          </a:p>
          <a:p>
            <a:endParaRPr lang="en-US" dirty="0" err="1">
              <a:ea typeface="Calibri"/>
              <a:cs typeface="Calibri"/>
            </a:endParaRPr>
          </a:p>
          <a:p>
            <a:r>
              <a:rPr lang="en-US" dirty="0" err="1"/>
              <a:t>Vilseledande</a:t>
            </a:r>
            <a:r>
              <a:rPr lang="en-US" dirty="0"/>
              <a:t> </a:t>
            </a:r>
            <a:r>
              <a:rPr lang="en-US" dirty="0" err="1"/>
              <a:t>märkning</a:t>
            </a:r>
            <a:endParaRPr lang="en-US" dirty="0" err="1">
              <a:ea typeface="Calibri"/>
              <a:cs typeface="Calibri"/>
            </a:endParaRPr>
          </a:p>
        </p:txBody>
      </p:sp>
    </p:spTree>
    <p:extLst>
      <p:ext uri="{BB962C8B-B14F-4D97-AF65-F5344CB8AC3E}">
        <p14:creationId xmlns:p14="http://schemas.microsoft.com/office/powerpoint/2010/main" val="4083807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Standard för </a:t>
            </a:r>
            <a:r>
              <a:rPr lang="en-US" dirty="0" err="1"/>
              <a:t>honung</a:t>
            </a:r>
            <a:endParaRPr lang="en-US" dirty="0"/>
          </a:p>
          <a:p>
            <a:endParaRPr lang="en-US" dirty="0"/>
          </a:p>
          <a:p>
            <a:endParaRPr lang="en-US" dirty="0"/>
          </a:p>
          <a:p>
            <a:r>
              <a:rPr lang="en-US" dirty="0"/>
              <a:t>EU </a:t>
            </a:r>
            <a:r>
              <a:rPr lang="en-US" dirty="0" err="1"/>
              <a:t>har</a:t>
            </a:r>
            <a:r>
              <a:rPr lang="en-US" dirty="0"/>
              <a:t>, för </a:t>
            </a:r>
            <a:r>
              <a:rPr lang="en-US" dirty="0" err="1"/>
              <a:t>att</a:t>
            </a:r>
            <a:r>
              <a:rPr lang="en-US" dirty="0"/>
              <a:t> </a:t>
            </a:r>
            <a:r>
              <a:rPr lang="en-US" dirty="0" err="1"/>
              <a:t>underlätta</a:t>
            </a:r>
            <a:r>
              <a:rPr lang="en-US" dirty="0"/>
              <a:t> </a:t>
            </a:r>
            <a:r>
              <a:rPr lang="en-US" dirty="0" err="1"/>
              <a:t>handeln</a:t>
            </a:r>
            <a:r>
              <a:rPr lang="en-US" dirty="0"/>
              <a:t> </a:t>
            </a:r>
            <a:r>
              <a:rPr lang="en-US" dirty="0" err="1"/>
              <a:t>mellan</a:t>
            </a:r>
            <a:r>
              <a:rPr lang="en-US" dirty="0"/>
              <a:t> </a:t>
            </a:r>
            <a:r>
              <a:rPr lang="en-US" dirty="0" err="1"/>
              <a:t>medlemsländer</a:t>
            </a:r>
            <a:r>
              <a:rPr lang="en-US" dirty="0"/>
              <a:t> </a:t>
            </a:r>
            <a:r>
              <a:rPr lang="en-US" dirty="0" err="1"/>
              <a:t>slagit</a:t>
            </a:r>
            <a:r>
              <a:rPr lang="en-US" dirty="0"/>
              <a:t> fast </a:t>
            </a:r>
            <a:r>
              <a:rPr lang="en-US" dirty="0" err="1"/>
              <a:t>vad</a:t>
            </a:r>
            <a:r>
              <a:rPr lang="en-US" dirty="0"/>
              <a:t> </a:t>
            </a:r>
            <a:r>
              <a:rPr lang="en-US" dirty="0" err="1"/>
              <a:t>en</a:t>
            </a:r>
            <a:r>
              <a:rPr lang="en-US" dirty="0"/>
              <a:t> </a:t>
            </a:r>
            <a:r>
              <a:rPr lang="en-US" dirty="0" err="1"/>
              <a:t>vara</a:t>
            </a:r>
            <a:r>
              <a:rPr lang="en-US" dirty="0"/>
              <a:t> </a:t>
            </a:r>
            <a:r>
              <a:rPr lang="en-US" dirty="0" err="1"/>
              <a:t>får</a:t>
            </a:r>
            <a:r>
              <a:rPr lang="en-US" dirty="0"/>
              <a:t> </a:t>
            </a:r>
            <a:r>
              <a:rPr lang="en-US" dirty="0" err="1"/>
              <a:t>och</a:t>
            </a:r>
            <a:r>
              <a:rPr lang="en-US" dirty="0"/>
              <a:t> </a:t>
            </a:r>
            <a:r>
              <a:rPr lang="en-US" dirty="0" err="1"/>
              <a:t>inte</a:t>
            </a:r>
            <a:r>
              <a:rPr lang="en-US" dirty="0"/>
              <a:t> </a:t>
            </a:r>
            <a:r>
              <a:rPr lang="en-US" dirty="0" err="1"/>
              <a:t>får</a:t>
            </a:r>
            <a:r>
              <a:rPr lang="en-US" dirty="0"/>
              <a:t> </a:t>
            </a:r>
            <a:r>
              <a:rPr lang="en-US" dirty="0" err="1"/>
              <a:t>innehålla</a:t>
            </a:r>
            <a:r>
              <a:rPr lang="en-US" dirty="0"/>
              <a:t> för </a:t>
            </a:r>
            <a:r>
              <a:rPr lang="en-US" dirty="0" err="1"/>
              <a:t>att</a:t>
            </a:r>
            <a:r>
              <a:rPr lang="en-US" dirty="0"/>
              <a:t> </a:t>
            </a:r>
            <a:r>
              <a:rPr lang="en-US" dirty="0" err="1"/>
              <a:t>få</a:t>
            </a:r>
            <a:r>
              <a:rPr lang="en-US" dirty="0"/>
              <a:t> </a:t>
            </a:r>
            <a:r>
              <a:rPr lang="en-US" dirty="0" err="1"/>
              <a:t>säljas</a:t>
            </a:r>
            <a:r>
              <a:rPr lang="en-US" dirty="0"/>
              <a:t> under </a:t>
            </a:r>
            <a:r>
              <a:rPr lang="en-US" dirty="0" err="1"/>
              <a:t>en</a:t>
            </a:r>
            <a:r>
              <a:rPr lang="en-US" dirty="0"/>
              <a:t> </a:t>
            </a:r>
            <a:r>
              <a:rPr lang="en-US" dirty="0" err="1"/>
              <a:t>viss</a:t>
            </a:r>
            <a:r>
              <a:rPr lang="en-US" dirty="0"/>
              <a:t> </a:t>
            </a:r>
            <a:r>
              <a:rPr lang="en-US" dirty="0" err="1"/>
              <a:t>varubeteckning</a:t>
            </a:r>
            <a:r>
              <a:rPr lang="en-US" dirty="0"/>
              <a:t>. </a:t>
            </a:r>
            <a:r>
              <a:rPr lang="en-US" dirty="0" err="1"/>
              <a:t>Så</a:t>
            </a:r>
            <a:r>
              <a:rPr lang="en-US" dirty="0"/>
              <a:t> </a:t>
            </a:r>
            <a:r>
              <a:rPr lang="en-US" dirty="0" err="1"/>
              <a:t>kallade</a:t>
            </a:r>
            <a:r>
              <a:rPr lang="en-US" dirty="0"/>
              <a:t> </a:t>
            </a:r>
            <a:r>
              <a:rPr lang="en-US" dirty="0" err="1"/>
              <a:t>livsmedelsstandarder</a:t>
            </a:r>
            <a:r>
              <a:rPr lang="en-US" dirty="0"/>
              <a:t>. </a:t>
            </a:r>
          </a:p>
          <a:p>
            <a:endParaRPr lang="en-US" dirty="0"/>
          </a:p>
          <a:p>
            <a:r>
              <a:rPr lang="en-US" dirty="0" err="1"/>
              <a:t>Standarden</a:t>
            </a:r>
            <a:r>
              <a:rPr lang="en-US" dirty="0"/>
              <a:t> </a:t>
            </a:r>
            <a:r>
              <a:rPr lang="en-US" dirty="0" err="1"/>
              <a:t>finns</a:t>
            </a:r>
            <a:r>
              <a:rPr lang="en-US" dirty="0"/>
              <a:t> för </a:t>
            </a:r>
            <a:r>
              <a:rPr lang="en-US" dirty="0" err="1"/>
              <a:t>många</a:t>
            </a:r>
            <a:r>
              <a:rPr lang="en-US" dirty="0"/>
              <a:t> </a:t>
            </a:r>
            <a:r>
              <a:rPr lang="en-US" dirty="0" err="1"/>
              <a:t>livsmedel</a:t>
            </a:r>
            <a:r>
              <a:rPr lang="en-US" dirty="0"/>
              <a:t>, </a:t>
            </a:r>
            <a:r>
              <a:rPr lang="en-US" dirty="0" err="1"/>
              <a:t>däribland</a:t>
            </a:r>
            <a:r>
              <a:rPr lang="en-US" dirty="0"/>
              <a:t> definition av </a:t>
            </a:r>
            <a:r>
              <a:rPr lang="en-US" dirty="0" err="1"/>
              <a:t>vad</a:t>
            </a:r>
            <a:r>
              <a:rPr lang="en-US" dirty="0"/>
              <a:t> </a:t>
            </a:r>
            <a:r>
              <a:rPr lang="en-US" dirty="0" err="1"/>
              <a:t>som</a:t>
            </a:r>
            <a:r>
              <a:rPr lang="en-US" dirty="0"/>
              <a:t> </a:t>
            </a:r>
            <a:r>
              <a:rPr lang="en-US" dirty="0" err="1"/>
              <a:t>får</a:t>
            </a:r>
            <a:r>
              <a:rPr lang="en-US" dirty="0"/>
              <a:t> </a:t>
            </a:r>
            <a:r>
              <a:rPr lang="en-US" dirty="0" err="1"/>
              <a:t>kallas</a:t>
            </a:r>
            <a:r>
              <a:rPr lang="en-US" dirty="0"/>
              <a:t> </a:t>
            </a:r>
            <a:r>
              <a:rPr lang="en-US" dirty="0" err="1"/>
              <a:t>honung</a:t>
            </a:r>
            <a:r>
              <a:rPr lang="en-US" dirty="0"/>
              <a:t>. I </a:t>
            </a:r>
            <a:r>
              <a:rPr lang="en-US" dirty="0" err="1"/>
              <a:t>standarden</a:t>
            </a:r>
            <a:r>
              <a:rPr lang="en-US" dirty="0"/>
              <a:t> </a:t>
            </a:r>
            <a:r>
              <a:rPr lang="en-US" dirty="0" err="1"/>
              <a:t>regleras</a:t>
            </a:r>
            <a:r>
              <a:rPr lang="en-US" dirty="0"/>
              <a:t> </a:t>
            </a:r>
            <a:r>
              <a:rPr lang="en-US" dirty="0" err="1"/>
              <a:t>även</a:t>
            </a:r>
            <a:r>
              <a:rPr lang="en-US" dirty="0"/>
              <a:t> </a:t>
            </a:r>
            <a:r>
              <a:rPr lang="en-US" dirty="0" err="1"/>
              <a:t>kriterier</a:t>
            </a:r>
            <a:r>
              <a:rPr lang="en-US" dirty="0"/>
              <a:t> för </a:t>
            </a:r>
            <a:r>
              <a:rPr lang="en-US" dirty="0" err="1"/>
              <a:t>honungens</a:t>
            </a:r>
            <a:r>
              <a:rPr lang="en-US" dirty="0"/>
              <a:t> </a:t>
            </a:r>
            <a:r>
              <a:rPr lang="en-US" dirty="0" err="1"/>
              <a:t>sammansättning</a:t>
            </a:r>
            <a:r>
              <a:rPr lang="en-US" dirty="0"/>
              <a:t> </a:t>
            </a:r>
            <a:r>
              <a:rPr lang="en-US" dirty="0" err="1"/>
              <a:t>och</a:t>
            </a:r>
            <a:r>
              <a:rPr lang="en-US" dirty="0"/>
              <a:t> </a:t>
            </a:r>
            <a:r>
              <a:rPr lang="en-US" dirty="0" err="1"/>
              <a:t>bestämmelser</a:t>
            </a:r>
            <a:r>
              <a:rPr lang="en-US" dirty="0"/>
              <a:t> om </a:t>
            </a:r>
            <a:r>
              <a:rPr lang="en-US" dirty="0" err="1"/>
              <a:t>hur</a:t>
            </a:r>
            <a:r>
              <a:rPr lang="en-US" dirty="0"/>
              <a:t> </a:t>
            </a:r>
            <a:r>
              <a:rPr lang="en-US" dirty="0" err="1"/>
              <a:t>märkning</a:t>
            </a:r>
            <a:r>
              <a:rPr lang="en-US" dirty="0"/>
              <a:t> av </a:t>
            </a:r>
            <a:r>
              <a:rPr lang="en-US" dirty="0" err="1"/>
              <a:t>honung</a:t>
            </a:r>
            <a:r>
              <a:rPr lang="en-US" dirty="0"/>
              <a:t> ska </a:t>
            </a:r>
            <a:r>
              <a:rPr lang="en-US" dirty="0" err="1"/>
              <a:t>ske</a:t>
            </a:r>
            <a:r>
              <a:rPr lang="en-US" dirty="0"/>
              <a:t>. </a:t>
            </a:r>
            <a:endParaRPr lang="en-US" dirty="0">
              <a:ea typeface="Calibri"/>
              <a:cs typeface="Calibri"/>
            </a:endParaRPr>
          </a:p>
        </p:txBody>
      </p:sp>
    </p:spTree>
    <p:extLst>
      <p:ext uri="{BB962C8B-B14F-4D97-AF65-F5344CB8AC3E}">
        <p14:creationId xmlns:p14="http://schemas.microsoft.com/office/powerpoint/2010/main" val="3430430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Definition av </a:t>
            </a:r>
            <a:r>
              <a:rPr lang="en-US" dirty="0" err="1">
                <a:ea typeface="Calibri"/>
                <a:cs typeface="Calibri"/>
              </a:rPr>
              <a:t>honung</a:t>
            </a:r>
            <a:endParaRPr lang="en-US" dirty="0">
              <a:ea typeface="Calibri"/>
              <a:cs typeface="Calibri"/>
            </a:endParaRPr>
          </a:p>
          <a:p>
            <a:endParaRPr lang="en-US" dirty="0">
              <a:ea typeface="Calibri"/>
              <a:cs typeface="Calibri"/>
            </a:endParaRPr>
          </a:p>
          <a:p>
            <a:endParaRPr lang="en-US" dirty="0">
              <a:ea typeface="Calibri"/>
              <a:cs typeface="Calibri"/>
            </a:endParaRPr>
          </a:p>
          <a:p>
            <a:r>
              <a:rPr lang="en-US" dirty="0" err="1"/>
              <a:t>Honung</a:t>
            </a:r>
            <a:r>
              <a:rPr lang="en-US" dirty="0"/>
              <a:t> </a:t>
            </a:r>
            <a:r>
              <a:rPr lang="en-US" dirty="0" err="1"/>
              <a:t>kan</a:t>
            </a:r>
            <a:r>
              <a:rPr lang="en-US" dirty="0"/>
              <a:t> </a:t>
            </a:r>
            <a:r>
              <a:rPr lang="en-US" dirty="0" err="1"/>
              <a:t>enligt</a:t>
            </a:r>
            <a:r>
              <a:rPr lang="en-US" dirty="0"/>
              <a:t> </a:t>
            </a:r>
            <a:r>
              <a:rPr lang="en-US" dirty="0" err="1"/>
              <a:t>livsmedelsstandarden</a:t>
            </a:r>
            <a:r>
              <a:rPr lang="en-US" dirty="0"/>
              <a:t> delas in </a:t>
            </a:r>
            <a:r>
              <a:rPr lang="en-US" dirty="0" err="1"/>
              <a:t>i</a:t>
            </a:r>
            <a:r>
              <a:rPr lang="en-US" dirty="0"/>
              <a:t> </a:t>
            </a:r>
            <a:r>
              <a:rPr lang="en-US" dirty="0" err="1"/>
              <a:t>följande</a:t>
            </a:r>
            <a:r>
              <a:rPr lang="en-US" dirty="0"/>
              <a:t> sorter. </a:t>
            </a:r>
          </a:p>
          <a:p>
            <a:endParaRPr lang="en-US" dirty="0">
              <a:ea typeface="Calibri"/>
              <a:cs typeface="Calibri"/>
            </a:endParaRPr>
          </a:p>
          <a:p>
            <a:r>
              <a:rPr lang="en-US" dirty="0" err="1"/>
              <a:t>Beroende</a:t>
            </a:r>
            <a:r>
              <a:rPr lang="en-US" dirty="0"/>
              <a:t> </a:t>
            </a:r>
            <a:r>
              <a:rPr lang="en-US" dirty="0" err="1"/>
              <a:t>på</a:t>
            </a:r>
            <a:r>
              <a:rPr lang="en-US" dirty="0"/>
              <a:t> </a:t>
            </a:r>
            <a:r>
              <a:rPr lang="en-US" dirty="0" err="1"/>
              <a:t>ursprung</a:t>
            </a:r>
            <a:r>
              <a:rPr lang="en-US" dirty="0"/>
              <a:t>, </a:t>
            </a:r>
            <a:r>
              <a:rPr lang="en-US" dirty="0" err="1"/>
              <a:t>Blomhonung</a:t>
            </a:r>
            <a:r>
              <a:rPr lang="en-US" dirty="0"/>
              <a:t> </a:t>
            </a:r>
            <a:r>
              <a:rPr lang="en-US" dirty="0" err="1"/>
              <a:t>eller</a:t>
            </a:r>
            <a:r>
              <a:rPr lang="en-US" dirty="0"/>
              <a:t> </a:t>
            </a:r>
            <a:r>
              <a:rPr lang="en-US" dirty="0" err="1"/>
              <a:t>nektarhonung</a:t>
            </a:r>
            <a:r>
              <a:rPr lang="en-US" dirty="0"/>
              <a:t> </a:t>
            </a:r>
            <a:r>
              <a:rPr lang="en-US" dirty="0" err="1"/>
              <a:t>och</a:t>
            </a:r>
            <a:r>
              <a:rPr lang="en-US" dirty="0"/>
              <a:t> </a:t>
            </a:r>
            <a:r>
              <a:rPr lang="en-US" dirty="0" err="1"/>
              <a:t>bladhonung</a:t>
            </a:r>
            <a:r>
              <a:rPr lang="en-US" dirty="0"/>
              <a:t> </a:t>
            </a:r>
          </a:p>
          <a:p>
            <a:endParaRPr lang="en-US" dirty="0">
              <a:ea typeface="Calibri"/>
              <a:cs typeface="Calibri"/>
            </a:endParaRPr>
          </a:p>
          <a:p>
            <a:r>
              <a:rPr lang="en-US" dirty="0" err="1"/>
              <a:t>Beroende</a:t>
            </a:r>
            <a:r>
              <a:rPr lang="en-US" dirty="0"/>
              <a:t> </a:t>
            </a:r>
            <a:r>
              <a:rPr lang="en-US" dirty="0" err="1"/>
              <a:t>på</a:t>
            </a:r>
            <a:r>
              <a:rPr lang="en-US" dirty="0"/>
              <a:t> </a:t>
            </a:r>
            <a:r>
              <a:rPr lang="en-US" dirty="0" err="1"/>
              <a:t>hur</a:t>
            </a:r>
            <a:r>
              <a:rPr lang="en-US" dirty="0"/>
              <a:t> den </a:t>
            </a:r>
            <a:r>
              <a:rPr lang="en-US" dirty="0" err="1"/>
              <a:t>produceras</a:t>
            </a:r>
            <a:r>
              <a:rPr lang="en-US" dirty="0"/>
              <a:t> </a:t>
            </a:r>
            <a:r>
              <a:rPr lang="en-US" dirty="0" err="1"/>
              <a:t>eller</a:t>
            </a:r>
            <a:r>
              <a:rPr lang="en-US" dirty="0"/>
              <a:t> </a:t>
            </a:r>
            <a:r>
              <a:rPr lang="en-US" dirty="0" err="1"/>
              <a:t>presenteras</a:t>
            </a:r>
            <a:endParaRPr lang="en-US" dirty="0"/>
          </a:p>
          <a:p>
            <a:endParaRPr lang="en-US" dirty="0" err="1">
              <a:ea typeface="Calibri"/>
              <a:cs typeface="Calibri"/>
            </a:endParaRPr>
          </a:p>
          <a:p>
            <a:r>
              <a:rPr lang="en-US" dirty="0" err="1"/>
              <a:t>Bagerihonung</a:t>
            </a:r>
            <a:r>
              <a:rPr lang="en-US" dirty="0"/>
              <a:t>, det </a:t>
            </a:r>
            <a:r>
              <a:rPr lang="en-US" dirty="0" err="1"/>
              <a:t>vill</a:t>
            </a:r>
            <a:r>
              <a:rPr lang="en-US" dirty="0"/>
              <a:t> </a:t>
            </a:r>
            <a:r>
              <a:rPr lang="en-US" dirty="0" err="1"/>
              <a:t>säga</a:t>
            </a:r>
            <a:r>
              <a:rPr lang="en-US" dirty="0"/>
              <a:t> </a:t>
            </a:r>
            <a:r>
              <a:rPr lang="en-US" dirty="0" err="1"/>
              <a:t>honung</a:t>
            </a:r>
            <a:r>
              <a:rPr lang="en-US" dirty="0"/>
              <a:t> </a:t>
            </a:r>
            <a:r>
              <a:rPr lang="en-US" dirty="0" err="1"/>
              <a:t>som</a:t>
            </a:r>
            <a:r>
              <a:rPr lang="en-US" dirty="0"/>
              <a:t> </a:t>
            </a:r>
            <a:r>
              <a:rPr lang="en-US" dirty="0" err="1"/>
              <a:t>endast</a:t>
            </a:r>
            <a:r>
              <a:rPr lang="en-US" dirty="0"/>
              <a:t> </a:t>
            </a:r>
            <a:r>
              <a:rPr lang="en-US" dirty="0" err="1"/>
              <a:t>är</a:t>
            </a:r>
            <a:r>
              <a:rPr lang="en-US" dirty="0"/>
              <a:t> </a:t>
            </a:r>
            <a:r>
              <a:rPr lang="en-US" dirty="0" err="1"/>
              <a:t>lämplig</a:t>
            </a:r>
            <a:r>
              <a:rPr lang="en-US" dirty="0"/>
              <a:t> för </a:t>
            </a:r>
            <a:r>
              <a:rPr lang="en-US" dirty="0" err="1"/>
              <a:t>industriellt</a:t>
            </a:r>
            <a:r>
              <a:rPr lang="en-US" dirty="0"/>
              <a:t> bruk </a:t>
            </a:r>
            <a:r>
              <a:rPr lang="en-US" dirty="0" err="1"/>
              <a:t>eller</a:t>
            </a:r>
            <a:r>
              <a:rPr lang="en-US" dirty="0"/>
              <a:t> </a:t>
            </a:r>
            <a:r>
              <a:rPr lang="en-US" dirty="0" err="1"/>
              <a:t>som</a:t>
            </a:r>
            <a:r>
              <a:rPr lang="en-US" dirty="0"/>
              <a:t> </a:t>
            </a:r>
            <a:r>
              <a:rPr lang="en-US" dirty="0" err="1"/>
              <a:t>ingrediens</a:t>
            </a:r>
            <a:r>
              <a:rPr lang="en-US" dirty="0"/>
              <a:t> </a:t>
            </a:r>
            <a:r>
              <a:rPr lang="en-US" dirty="0" err="1"/>
              <a:t>i</a:t>
            </a:r>
            <a:r>
              <a:rPr lang="en-US" dirty="0"/>
              <a:t> </a:t>
            </a:r>
            <a:r>
              <a:rPr lang="en-US" dirty="0" err="1"/>
              <a:t>andra</a:t>
            </a:r>
            <a:r>
              <a:rPr lang="en-US" dirty="0"/>
              <a:t> </a:t>
            </a:r>
            <a:r>
              <a:rPr lang="en-US" dirty="0" err="1"/>
              <a:t>livsmedel</a:t>
            </a:r>
            <a:r>
              <a:rPr lang="en-US" dirty="0"/>
              <a:t>. </a:t>
            </a:r>
            <a:endParaRPr lang="en-US" dirty="0">
              <a:ea typeface="Calibri"/>
              <a:cs typeface="Calibri"/>
            </a:endParaRPr>
          </a:p>
        </p:txBody>
      </p:sp>
    </p:spTree>
    <p:extLst>
      <p:ext uri="{BB962C8B-B14F-4D97-AF65-F5344CB8AC3E}">
        <p14:creationId xmlns:p14="http://schemas.microsoft.com/office/powerpoint/2010/main" val="1816160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Beteckning</a:t>
            </a:r>
            <a:r>
              <a:rPr lang="en-US" dirty="0"/>
              <a:t> av </a:t>
            </a:r>
            <a:r>
              <a:rPr lang="en-US" dirty="0" err="1"/>
              <a:t>honung</a:t>
            </a:r>
            <a:endParaRPr lang="en-US" dirty="0"/>
          </a:p>
          <a:p>
            <a:endParaRPr lang="en-US" dirty="0"/>
          </a:p>
          <a:p>
            <a:endParaRPr lang="en-US" dirty="0"/>
          </a:p>
          <a:p>
            <a:r>
              <a:rPr lang="en-US" dirty="0" err="1"/>
              <a:t>Beteckningen</a:t>
            </a:r>
            <a:r>
              <a:rPr lang="en-US" dirty="0"/>
              <a:t> </a:t>
            </a:r>
            <a:r>
              <a:rPr lang="en-US" dirty="0" err="1"/>
              <a:t>honung</a:t>
            </a:r>
            <a:r>
              <a:rPr lang="en-US" dirty="0"/>
              <a:t> </a:t>
            </a:r>
            <a:r>
              <a:rPr lang="en-US" dirty="0" err="1"/>
              <a:t>får</a:t>
            </a:r>
            <a:r>
              <a:rPr lang="en-US" dirty="0"/>
              <a:t> </a:t>
            </a:r>
            <a:r>
              <a:rPr lang="en-US" dirty="0" err="1"/>
              <a:t>användas</a:t>
            </a:r>
            <a:r>
              <a:rPr lang="en-US" dirty="0"/>
              <a:t> för </a:t>
            </a:r>
            <a:r>
              <a:rPr lang="en-US" dirty="0" err="1"/>
              <a:t>samtliga</a:t>
            </a:r>
            <a:r>
              <a:rPr lang="en-US" dirty="0"/>
              <a:t> </a:t>
            </a:r>
            <a:r>
              <a:rPr lang="en-US" dirty="0" err="1"/>
              <a:t>produkter</a:t>
            </a:r>
            <a:r>
              <a:rPr lang="en-US" dirty="0"/>
              <a:t> </a:t>
            </a:r>
            <a:r>
              <a:rPr lang="en-US" dirty="0" err="1"/>
              <a:t>på</a:t>
            </a:r>
            <a:r>
              <a:rPr lang="en-US" dirty="0"/>
              <a:t> </a:t>
            </a:r>
            <a:r>
              <a:rPr lang="en-US" dirty="0" err="1"/>
              <a:t>föregående</a:t>
            </a:r>
            <a:r>
              <a:rPr lang="en-US" dirty="0"/>
              <a:t> </a:t>
            </a:r>
            <a:r>
              <a:rPr lang="en-US" dirty="0" err="1"/>
              <a:t>sida</a:t>
            </a:r>
            <a:r>
              <a:rPr lang="en-US" dirty="0"/>
              <a:t> </a:t>
            </a:r>
            <a:r>
              <a:rPr lang="en-US" dirty="0" err="1"/>
              <a:t>förutom</a:t>
            </a:r>
            <a:r>
              <a:rPr lang="en-US" dirty="0"/>
              <a:t> för </a:t>
            </a:r>
            <a:r>
              <a:rPr lang="en-US" dirty="0" err="1"/>
              <a:t>bagerihonung</a:t>
            </a:r>
            <a:r>
              <a:rPr lang="en-US" dirty="0"/>
              <a:t>. </a:t>
            </a:r>
            <a:r>
              <a:rPr lang="en-US" dirty="0" err="1"/>
              <a:t>När</a:t>
            </a:r>
            <a:r>
              <a:rPr lang="en-US" dirty="0"/>
              <a:t> </a:t>
            </a:r>
            <a:r>
              <a:rPr lang="en-US" dirty="0" err="1"/>
              <a:t>honungen</a:t>
            </a:r>
            <a:r>
              <a:rPr lang="en-US" dirty="0"/>
              <a:t> </a:t>
            </a:r>
            <a:r>
              <a:rPr lang="en-US" dirty="0" err="1"/>
              <a:t>säljs</a:t>
            </a:r>
            <a:r>
              <a:rPr lang="en-US" dirty="0"/>
              <a:t> med </a:t>
            </a:r>
            <a:r>
              <a:rPr lang="en-US" dirty="0" err="1"/>
              <a:t>beteckningen</a:t>
            </a:r>
            <a:r>
              <a:rPr lang="en-US" dirty="0"/>
              <a:t> </a:t>
            </a:r>
            <a:r>
              <a:rPr lang="en-US" dirty="0" err="1"/>
              <a:t>honung</a:t>
            </a:r>
            <a:r>
              <a:rPr lang="en-US" dirty="0"/>
              <a:t> </a:t>
            </a:r>
            <a:r>
              <a:rPr lang="en-US" dirty="0" err="1"/>
              <a:t>får</a:t>
            </a:r>
            <a:r>
              <a:rPr lang="en-US" dirty="0"/>
              <a:t> inga </a:t>
            </a:r>
            <a:r>
              <a:rPr lang="en-US" dirty="0" err="1"/>
              <a:t>ingredienser</a:t>
            </a:r>
            <a:r>
              <a:rPr lang="en-US" dirty="0"/>
              <a:t> </a:t>
            </a:r>
            <a:r>
              <a:rPr lang="en-US" dirty="0" err="1"/>
              <a:t>eller</a:t>
            </a:r>
            <a:r>
              <a:rPr lang="en-US" dirty="0"/>
              <a:t> </a:t>
            </a:r>
            <a:r>
              <a:rPr lang="en-US" dirty="0" err="1"/>
              <a:t>tillsatser</a:t>
            </a:r>
            <a:r>
              <a:rPr lang="en-US" dirty="0"/>
              <a:t> ha </a:t>
            </a:r>
            <a:r>
              <a:rPr lang="en-US" dirty="0" err="1"/>
              <a:t>tillförts</a:t>
            </a:r>
            <a:r>
              <a:rPr lang="en-US" dirty="0"/>
              <a:t> den, </a:t>
            </a:r>
            <a:r>
              <a:rPr lang="en-US" dirty="0" err="1"/>
              <a:t>däremot</a:t>
            </a:r>
            <a:r>
              <a:rPr lang="en-US" dirty="0"/>
              <a:t> </a:t>
            </a:r>
            <a:r>
              <a:rPr lang="en-US" dirty="0" err="1"/>
              <a:t>får</a:t>
            </a:r>
            <a:r>
              <a:rPr lang="en-US" dirty="0"/>
              <a:t> </a:t>
            </a:r>
            <a:r>
              <a:rPr lang="en-US" dirty="0" err="1"/>
              <a:t>honung</a:t>
            </a:r>
            <a:r>
              <a:rPr lang="en-US" dirty="0"/>
              <a:t> med </a:t>
            </a:r>
            <a:r>
              <a:rPr lang="en-US" dirty="0" err="1"/>
              <a:t>olika</a:t>
            </a:r>
            <a:r>
              <a:rPr lang="en-US" dirty="0"/>
              <a:t> </a:t>
            </a:r>
            <a:r>
              <a:rPr lang="en-US" dirty="0" err="1"/>
              <a:t>ursprung</a:t>
            </a:r>
            <a:r>
              <a:rPr lang="en-US" dirty="0"/>
              <a:t> </a:t>
            </a:r>
            <a:r>
              <a:rPr lang="en-US" dirty="0" err="1"/>
              <a:t>blandas</a:t>
            </a:r>
            <a:r>
              <a:rPr lang="en-US" dirty="0"/>
              <a:t> </a:t>
            </a:r>
            <a:r>
              <a:rPr lang="en-US" dirty="0" err="1"/>
              <a:t>förutsatt</a:t>
            </a:r>
            <a:r>
              <a:rPr lang="en-US" dirty="0"/>
              <a:t> </a:t>
            </a:r>
            <a:r>
              <a:rPr lang="en-US" dirty="0" err="1"/>
              <a:t>att</a:t>
            </a:r>
            <a:r>
              <a:rPr lang="en-US" dirty="0"/>
              <a:t> </a:t>
            </a:r>
            <a:r>
              <a:rPr lang="en-US" dirty="0" err="1"/>
              <a:t>rätt</a:t>
            </a:r>
            <a:r>
              <a:rPr lang="en-US" dirty="0"/>
              <a:t> </a:t>
            </a:r>
            <a:r>
              <a:rPr lang="en-US" dirty="0" err="1"/>
              <a:t>märkning</a:t>
            </a:r>
            <a:r>
              <a:rPr lang="en-US" dirty="0"/>
              <a:t> av </a:t>
            </a:r>
            <a:r>
              <a:rPr lang="en-US" dirty="0" err="1"/>
              <a:t>produkten</a:t>
            </a:r>
            <a:r>
              <a:rPr lang="en-US" dirty="0"/>
              <a:t> </a:t>
            </a:r>
            <a:r>
              <a:rPr lang="en-US" dirty="0" err="1"/>
              <a:t>sker</a:t>
            </a:r>
            <a:r>
              <a:rPr lang="en-US" dirty="0"/>
              <a:t>. </a:t>
            </a:r>
          </a:p>
          <a:p>
            <a:endParaRPr lang="en-US" dirty="0"/>
          </a:p>
          <a:p>
            <a:r>
              <a:rPr lang="en-US" dirty="0" err="1"/>
              <a:t>Honung</a:t>
            </a:r>
            <a:r>
              <a:rPr lang="en-US" dirty="0"/>
              <a:t> </a:t>
            </a:r>
            <a:r>
              <a:rPr lang="en-US" dirty="0" err="1"/>
              <a:t>som</a:t>
            </a:r>
            <a:r>
              <a:rPr lang="en-US" dirty="0"/>
              <a:t> </a:t>
            </a:r>
            <a:r>
              <a:rPr lang="en-US" dirty="0" err="1"/>
              <a:t>saluhålls</a:t>
            </a:r>
            <a:r>
              <a:rPr lang="en-US" dirty="0"/>
              <a:t> </a:t>
            </a:r>
            <a:r>
              <a:rPr lang="en-US" dirty="0" err="1"/>
              <a:t>som</a:t>
            </a:r>
            <a:r>
              <a:rPr lang="en-US" dirty="0"/>
              <a:t> </a:t>
            </a:r>
            <a:r>
              <a:rPr lang="en-US" dirty="0" err="1"/>
              <a:t>honung</a:t>
            </a:r>
            <a:r>
              <a:rPr lang="en-US" dirty="0"/>
              <a:t> </a:t>
            </a:r>
            <a:r>
              <a:rPr lang="en-US" dirty="0" err="1"/>
              <a:t>eller</a:t>
            </a:r>
            <a:r>
              <a:rPr lang="en-US" dirty="0"/>
              <a:t> </a:t>
            </a:r>
            <a:r>
              <a:rPr lang="en-US" dirty="0" err="1"/>
              <a:t>används</a:t>
            </a:r>
            <a:r>
              <a:rPr lang="en-US" dirty="0"/>
              <a:t> </a:t>
            </a:r>
            <a:r>
              <a:rPr lang="en-US" dirty="0" err="1"/>
              <a:t>i</a:t>
            </a:r>
            <a:r>
              <a:rPr lang="en-US" dirty="0"/>
              <a:t> </a:t>
            </a:r>
            <a:r>
              <a:rPr lang="en-US" dirty="0" err="1"/>
              <a:t>någon</a:t>
            </a:r>
            <a:r>
              <a:rPr lang="en-US" dirty="0"/>
              <a:t> </a:t>
            </a:r>
            <a:r>
              <a:rPr lang="en-US" dirty="0" err="1"/>
              <a:t>annan</a:t>
            </a:r>
            <a:r>
              <a:rPr lang="en-US" dirty="0"/>
              <a:t> </a:t>
            </a:r>
            <a:r>
              <a:rPr lang="en-US" dirty="0" err="1"/>
              <a:t>sammansatt</a:t>
            </a:r>
            <a:r>
              <a:rPr lang="en-US" dirty="0"/>
              <a:t> </a:t>
            </a:r>
            <a:r>
              <a:rPr lang="en-US" dirty="0" err="1"/>
              <a:t>produkt</a:t>
            </a:r>
            <a:r>
              <a:rPr lang="en-US" dirty="0"/>
              <a:t> ska </a:t>
            </a:r>
            <a:r>
              <a:rPr lang="en-US" dirty="0" err="1"/>
              <a:t>uppfylla</a:t>
            </a:r>
            <a:r>
              <a:rPr lang="en-US" dirty="0"/>
              <a:t> </a:t>
            </a:r>
            <a:r>
              <a:rPr lang="en-US" dirty="0" err="1"/>
              <a:t>ett</a:t>
            </a:r>
            <a:r>
              <a:rPr lang="en-US" dirty="0"/>
              <a:t> </a:t>
            </a:r>
            <a:r>
              <a:rPr lang="en-US" dirty="0" err="1"/>
              <a:t>antal</a:t>
            </a:r>
            <a:r>
              <a:rPr lang="en-US" dirty="0"/>
              <a:t> </a:t>
            </a:r>
            <a:r>
              <a:rPr lang="en-US" dirty="0" err="1"/>
              <a:t>kriterier</a:t>
            </a:r>
            <a:r>
              <a:rPr lang="en-US" dirty="0"/>
              <a:t> </a:t>
            </a:r>
            <a:r>
              <a:rPr lang="en-US" dirty="0" err="1"/>
              <a:t>gällande</a:t>
            </a:r>
            <a:r>
              <a:rPr lang="en-US" dirty="0"/>
              <a:t> </a:t>
            </a:r>
            <a:r>
              <a:rPr lang="en-US" dirty="0" err="1"/>
              <a:t>sammansättning</a:t>
            </a:r>
            <a:r>
              <a:rPr lang="en-US" dirty="0"/>
              <a:t>. Dessa </a:t>
            </a:r>
            <a:r>
              <a:rPr lang="en-US" dirty="0" err="1"/>
              <a:t>innefattar</a:t>
            </a:r>
            <a:r>
              <a:rPr lang="en-US" dirty="0"/>
              <a:t> </a:t>
            </a:r>
            <a:r>
              <a:rPr lang="en-US" dirty="0" err="1"/>
              <a:t>sockerhalt</a:t>
            </a:r>
            <a:r>
              <a:rPr lang="en-US" dirty="0"/>
              <a:t>, </a:t>
            </a:r>
            <a:r>
              <a:rPr lang="en-US" dirty="0" err="1"/>
              <a:t>vattenhalt</a:t>
            </a:r>
            <a:r>
              <a:rPr lang="en-US" dirty="0"/>
              <a:t>, halt av </a:t>
            </a:r>
            <a:r>
              <a:rPr lang="en-US" dirty="0" err="1"/>
              <a:t>vattenolösligt</a:t>
            </a:r>
            <a:r>
              <a:rPr lang="en-US" dirty="0"/>
              <a:t> material, </a:t>
            </a:r>
            <a:r>
              <a:rPr lang="en-US" dirty="0" err="1"/>
              <a:t>elektrisk</a:t>
            </a:r>
            <a:r>
              <a:rPr lang="en-US" dirty="0"/>
              <a:t> </a:t>
            </a:r>
            <a:r>
              <a:rPr lang="en-US" dirty="0" err="1"/>
              <a:t>ledningsförmåga</a:t>
            </a:r>
            <a:r>
              <a:rPr lang="en-US" dirty="0"/>
              <a:t>, </a:t>
            </a:r>
            <a:r>
              <a:rPr lang="en-US" dirty="0" err="1"/>
              <a:t>fri</a:t>
            </a:r>
            <a:r>
              <a:rPr lang="en-US" dirty="0"/>
              <a:t> </a:t>
            </a:r>
            <a:r>
              <a:rPr lang="en-US" dirty="0" err="1"/>
              <a:t>syra</a:t>
            </a:r>
            <a:r>
              <a:rPr lang="en-US" dirty="0"/>
              <a:t>, </a:t>
            </a:r>
            <a:r>
              <a:rPr lang="en-US" dirty="0" err="1"/>
              <a:t>diastasaktivitet</a:t>
            </a:r>
            <a:r>
              <a:rPr lang="en-US" dirty="0"/>
              <a:t> </a:t>
            </a:r>
            <a:r>
              <a:rPr lang="en-US" dirty="0" err="1"/>
              <a:t>och</a:t>
            </a:r>
            <a:r>
              <a:rPr lang="en-US" dirty="0"/>
              <a:t> </a:t>
            </a:r>
            <a:r>
              <a:rPr lang="en-US" dirty="0" err="1"/>
              <a:t>hydroximetylfurfural</a:t>
            </a:r>
            <a:r>
              <a:rPr lang="en-US" dirty="0"/>
              <a:t>.</a:t>
            </a:r>
          </a:p>
        </p:txBody>
      </p:sp>
    </p:spTree>
    <p:extLst>
      <p:ext uri="{BB962C8B-B14F-4D97-AF65-F5344CB8AC3E}">
        <p14:creationId xmlns:p14="http://schemas.microsoft.com/office/powerpoint/2010/main" val="2046023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Vattenhalt</a:t>
            </a:r>
            <a:endParaRPr lang="en-US" dirty="0"/>
          </a:p>
          <a:p>
            <a:endParaRPr lang="en-US" dirty="0"/>
          </a:p>
          <a:p>
            <a:endParaRPr lang="en-US" dirty="0"/>
          </a:p>
          <a:p>
            <a:r>
              <a:rPr lang="en-US" dirty="0" err="1"/>
              <a:t>Vattenhalt</a:t>
            </a:r>
            <a:r>
              <a:rPr lang="en-US" dirty="0"/>
              <a:t> </a:t>
            </a:r>
            <a:r>
              <a:rPr lang="en-US" dirty="0" err="1"/>
              <a:t>får</a:t>
            </a:r>
            <a:r>
              <a:rPr lang="en-US" dirty="0"/>
              <a:t> </a:t>
            </a:r>
            <a:r>
              <a:rPr lang="en-US" dirty="0" err="1"/>
              <a:t>som</a:t>
            </a:r>
            <a:r>
              <a:rPr lang="en-US" dirty="0"/>
              <a:t> regel </a:t>
            </a:r>
            <a:r>
              <a:rPr lang="en-US" dirty="0" err="1"/>
              <a:t>vara</a:t>
            </a:r>
            <a:r>
              <a:rPr lang="en-US" dirty="0"/>
              <a:t> </a:t>
            </a:r>
            <a:r>
              <a:rPr lang="en-US" dirty="0" err="1"/>
              <a:t>högst</a:t>
            </a:r>
            <a:r>
              <a:rPr lang="en-US" dirty="0"/>
              <a:t> 20 </a:t>
            </a:r>
            <a:r>
              <a:rPr lang="en-US" dirty="0" err="1"/>
              <a:t>procent</a:t>
            </a:r>
            <a:r>
              <a:rPr lang="en-US" dirty="0"/>
              <a:t> med </a:t>
            </a:r>
            <a:r>
              <a:rPr lang="en-US" dirty="0" err="1"/>
              <a:t>undantag</a:t>
            </a:r>
            <a:r>
              <a:rPr lang="en-US" dirty="0"/>
              <a:t> för </a:t>
            </a:r>
            <a:r>
              <a:rPr lang="en-US" dirty="0" err="1"/>
              <a:t>ljunghonung</a:t>
            </a:r>
            <a:r>
              <a:rPr lang="en-US" dirty="0"/>
              <a:t> </a:t>
            </a:r>
            <a:r>
              <a:rPr lang="en-US" dirty="0" err="1"/>
              <a:t>och</a:t>
            </a:r>
            <a:r>
              <a:rPr lang="en-US" dirty="0"/>
              <a:t> </a:t>
            </a:r>
            <a:r>
              <a:rPr lang="en-US" dirty="0" err="1"/>
              <a:t>bagerihonung</a:t>
            </a:r>
            <a:r>
              <a:rPr lang="en-US" dirty="0"/>
              <a:t> </a:t>
            </a:r>
            <a:r>
              <a:rPr lang="en-US" dirty="0" err="1"/>
              <a:t>som</a:t>
            </a:r>
            <a:r>
              <a:rPr lang="en-US" dirty="0"/>
              <a:t> </a:t>
            </a:r>
            <a:r>
              <a:rPr lang="en-US" dirty="0" err="1"/>
              <a:t>tillåts</a:t>
            </a:r>
            <a:r>
              <a:rPr lang="en-US" dirty="0"/>
              <a:t> </a:t>
            </a:r>
            <a:r>
              <a:rPr lang="en-US" dirty="0" err="1"/>
              <a:t>en</a:t>
            </a:r>
            <a:r>
              <a:rPr lang="en-US" dirty="0"/>
              <a:t> </a:t>
            </a:r>
            <a:r>
              <a:rPr lang="en-US" dirty="0" err="1"/>
              <a:t>vattenhalt</a:t>
            </a:r>
            <a:r>
              <a:rPr lang="en-US" dirty="0"/>
              <a:t> </a:t>
            </a:r>
            <a:r>
              <a:rPr lang="en-US" dirty="0" err="1"/>
              <a:t>på</a:t>
            </a:r>
            <a:r>
              <a:rPr lang="en-US" dirty="0"/>
              <a:t> 23 </a:t>
            </a:r>
            <a:r>
              <a:rPr lang="en-US" dirty="0" err="1"/>
              <a:t>procent</a:t>
            </a:r>
            <a:r>
              <a:rPr lang="en-US" dirty="0"/>
              <a:t>.</a:t>
            </a:r>
          </a:p>
        </p:txBody>
      </p:sp>
    </p:spTree>
    <p:extLst>
      <p:ext uri="{BB962C8B-B14F-4D97-AF65-F5344CB8AC3E}">
        <p14:creationId xmlns:p14="http://schemas.microsoft.com/office/powerpoint/2010/main" val="1328224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HMF</a:t>
            </a:r>
          </a:p>
          <a:p>
            <a:endParaRPr lang="en-US" dirty="0">
              <a:ea typeface="Calibri"/>
              <a:cs typeface="Calibri"/>
            </a:endParaRPr>
          </a:p>
          <a:p>
            <a:endParaRPr lang="en-US" dirty="0">
              <a:ea typeface="Calibri"/>
              <a:cs typeface="Calibri"/>
            </a:endParaRPr>
          </a:p>
          <a:p>
            <a:r>
              <a:rPr lang="en-US" dirty="0"/>
              <a:t>HMF </a:t>
            </a:r>
            <a:r>
              <a:rPr lang="en-US" dirty="0" err="1"/>
              <a:t>är</a:t>
            </a:r>
            <a:r>
              <a:rPr lang="en-US" dirty="0"/>
              <a:t> </a:t>
            </a:r>
            <a:r>
              <a:rPr lang="en-US" dirty="0" err="1"/>
              <a:t>en</a:t>
            </a:r>
            <a:r>
              <a:rPr lang="en-US" dirty="0"/>
              <a:t> </a:t>
            </a:r>
            <a:r>
              <a:rPr lang="en-US" dirty="0" err="1"/>
              <a:t>organisk</a:t>
            </a:r>
            <a:r>
              <a:rPr lang="en-US" dirty="0"/>
              <a:t> </a:t>
            </a:r>
            <a:r>
              <a:rPr lang="en-US" dirty="0" err="1"/>
              <a:t>förening</a:t>
            </a:r>
            <a:r>
              <a:rPr lang="en-US" dirty="0"/>
              <a:t> </a:t>
            </a:r>
            <a:r>
              <a:rPr lang="en-US" dirty="0" err="1"/>
              <a:t>som</a:t>
            </a:r>
            <a:r>
              <a:rPr lang="en-US" dirty="0"/>
              <a:t> </a:t>
            </a:r>
            <a:r>
              <a:rPr lang="en-US" dirty="0" err="1"/>
              <a:t>främst</a:t>
            </a:r>
            <a:r>
              <a:rPr lang="en-US" dirty="0"/>
              <a:t> </a:t>
            </a:r>
            <a:r>
              <a:rPr lang="en-US" dirty="0" err="1"/>
              <a:t>bildas</a:t>
            </a:r>
            <a:r>
              <a:rPr lang="en-US" dirty="0"/>
              <a:t> under </a:t>
            </a:r>
            <a:r>
              <a:rPr lang="en-US" dirty="0" err="1"/>
              <a:t>värmebehandling</a:t>
            </a:r>
            <a:r>
              <a:rPr lang="en-US" dirty="0"/>
              <a:t> av socker </a:t>
            </a:r>
            <a:r>
              <a:rPr lang="en-US" dirty="0" err="1"/>
              <a:t>i</a:t>
            </a:r>
            <a:r>
              <a:rPr lang="en-US" dirty="0"/>
              <a:t> </a:t>
            </a:r>
            <a:r>
              <a:rPr lang="en-US" dirty="0" err="1"/>
              <a:t>en</a:t>
            </a:r>
            <a:r>
              <a:rPr lang="en-US" dirty="0"/>
              <a:t> sur </a:t>
            </a:r>
            <a:r>
              <a:rPr lang="en-US" dirty="0" err="1"/>
              <a:t>miljö</a:t>
            </a:r>
            <a:r>
              <a:rPr lang="en-US" dirty="0"/>
              <a:t>. </a:t>
            </a:r>
          </a:p>
          <a:p>
            <a:endParaRPr lang="en-US" dirty="0"/>
          </a:p>
          <a:p>
            <a:r>
              <a:rPr lang="en-US" dirty="0"/>
              <a:t>Denna </a:t>
            </a:r>
            <a:r>
              <a:rPr lang="en-US" dirty="0" err="1"/>
              <a:t>reaktion</a:t>
            </a:r>
            <a:r>
              <a:rPr lang="en-US" dirty="0"/>
              <a:t> </a:t>
            </a:r>
            <a:r>
              <a:rPr lang="en-US" dirty="0" err="1"/>
              <a:t>förekommer</a:t>
            </a:r>
            <a:r>
              <a:rPr lang="en-US" dirty="0"/>
              <a:t> </a:t>
            </a:r>
            <a:r>
              <a:rPr lang="en-US" dirty="0" err="1"/>
              <a:t>naturligt</a:t>
            </a:r>
            <a:r>
              <a:rPr lang="en-US" dirty="0"/>
              <a:t> </a:t>
            </a:r>
            <a:r>
              <a:rPr lang="en-US" dirty="0" err="1"/>
              <a:t>i</a:t>
            </a:r>
            <a:r>
              <a:rPr lang="en-US" dirty="0"/>
              <a:t> </a:t>
            </a:r>
            <a:r>
              <a:rPr lang="en-US" dirty="0" err="1"/>
              <a:t>många</a:t>
            </a:r>
            <a:r>
              <a:rPr lang="en-US" dirty="0"/>
              <a:t> </a:t>
            </a:r>
            <a:r>
              <a:rPr lang="en-US" dirty="0" err="1"/>
              <a:t>livsmedelsprodukter</a:t>
            </a:r>
            <a:r>
              <a:rPr lang="en-US" dirty="0"/>
              <a:t> </a:t>
            </a:r>
            <a:r>
              <a:rPr lang="en-US" dirty="0" err="1"/>
              <a:t>som</a:t>
            </a:r>
            <a:r>
              <a:rPr lang="en-US" dirty="0"/>
              <a:t> </a:t>
            </a:r>
            <a:r>
              <a:rPr lang="en-US" dirty="0" err="1"/>
              <a:t>innehåller</a:t>
            </a:r>
            <a:r>
              <a:rPr lang="en-US" dirty="0"/>
              <a:t> socker </a:t>
            </a:r>
            <a:r>
              <a:rPr lang="en-US" dirty="0" err="1"/>
              <a:t>och</a:t>
            </a:r>
            <a:r>
              <a:rPr lang="en-US" dirty="0"/>
              <a:t> </a:t>
            </a:r>
            <a:r>
              <a:rPr lang="en-US" dirty="0" err="1"/>
              <a:t>har</a:t>
            </a:r>
            <a:r>
              <a:rPr lang="en-US" dirty="0"/>
              <a:t> </a:t>
            </a:r>
            <a:r>
              <a:rPr lang="en-US" dirty="0" err="1"/>
              <a:t>ett</a:t>
            </a:r>
            <a:r>
              <a:rPr lang="en-US" dirty="0"/>
              <a:t> </a:t>
            </a:r>
            <a:r>
              <a:rPr lang="en-US" dirty="0" err="1"/>
              <a:t>lågt</a:t>
            </a:r>
            <a:r>
              <a:rPr lang="en-US" dirty="0"/>
              <a:t> pH-</a:t>
            </a:r>
            <a:r>
              <a:rPr lang="en-US" dirty="0" err="1"/>
              <a:t>värde</a:t>
            </a:r>
            <a:r>
              <a:rPr lang="en-US" dirty="0"/>
              <a:t>. </a:t>
            </a:r>
          </a:p>
          <a:p>
            <a:endParaRPr lang="en-US" dirty="0"/>
          </a:p>
          <a:p>
            <a:r>
              <a:rPr lang="en-US" dirty="0"/>
              <a:t>HMF </a:t>
            </a:r>
            <a:r>
              <a:rPr lang="en-US" dirty="0" err="1"/>
              <a:t>används</a:t>
            </a:r>
            <a:r>
              <a:rPr lang="en-US" dirty="0"/>
              <a:t> </a:t>
            </a:r>
            <a:r>
              <a:rPr lang="en-US" dirty="0" err="1"/>
              <a:t>som</a:t>
            </a:r>
            <a:r>
              <a:rPr lang="en-US" dirty="0"/>
              <a:t> </a:t>
            </a:r>
            <a:r>
              <a:rPr lang="en-US" dirty="0" err="1"/>
              <a:t>kvalitetsindikator</a:t>
            </a:r>
            <a:r>
              <a:rPr lang="en-US" dirty="0"/>
              <a:t> för </a:t>
            </a:r>
            <a:r>
              <a:rPr lang="en-US" dirty="0" err="1"/>
              <a:t>honungen</a:t>
            </a:r>
            <a:r>
              <a:rPr lang="en-US" dirty="0"/>
              <a:t> </a:t>
            </a:r>
            <a:r>
              <a:rPr lang="en-US" dirty="0" err="1"/>
              <a:t>och</a:t>
            </a:r>
            <a:r>
              <a:rPr lang="en-US" dirty="0"/>
              <a:t> </a:t>
            </a:r>
            <a:r>
              <a:rPr lang="en-US" dirty="0" err="1"/>
              <a:t>visar</a:t>
            </a:r>
            <a:r>
              <a:rPr lang="en-US" dirty="0"/>
              <a:t> </a:t>
            </a:r>
            <a:r>
              <a:rPr lang="en-US" dirty="0" err="1"/>
              <a:t>att</a:t>
            </a:r>
            <a:r>
              <a:rPr lang="en-US" dirty="0"/>
              <a:t> </a:t>
            </a:r>
            <a:r>
              <a:rPr lang="en-US" dirty="0" err="1"/>
              <a:t>produkten</a:t>
            </a:r>
            <a:r>
              <a:rPr lang="en-US" dirty="0"/>
              <a:t> </a:t>
            </a:r>
            <a:r>
              <a:rPr lang="en-US" dirty="0" err="1"/>
              <a:t>exempelvis</a:t>
            </a:r>
            <a:r>
              <a:rPr lang="en-US" dirty="0"/>
              <a:t> </a:t>
            </a:r>
            <a:r>
              <a:rPr lang="en-US" dirty="0" err="1"/>
              <a:t>inte</a:t>
            </a:r>
            <a:r>
              <a:rPr lang="en-US" dirty="0"/>
              <a:t> </a:t>
            </a:r>
            <a:r>
              <a:rPr lang="en-US" dirty="0" err="1"/>
              <a:t>har</a:t>
            </a:r>
            <a:r>
              <a:rPr lang="en-US" dirty="0"/>
              <a:t> </a:t>
            </a:r>
            <a:r>
              <a:rPr lang="en-US" dirty="0" err="1"/>
              <a:t>värmts</a:t>
            </a:r>
            <a:r>
              <a:rPr lang="en-US" dirty="0"/>
              <a:t> </a:t>
            </a:r>
            <a:r>
              <a:rPr lang="en-US" dirty="0" err="1"/>
              <a:t>upp</a:t>
            </a:r>
            <a:r>
              <a:rPr lang="en-US" dirty="0"/>
              <a:t> </a:t>
            </a:r>
            <a:r>
              <a:rPr lang="en-US" dirty="0" err="1"/>
              <a:t>på</a:t>
            </a:r>
            <a:r>
              <a:rPr lang="en-US" dirty="0"/>
              <a:t> </a:t>
            </a:r>
            <a:r>
              <a:rPr lang="en-US" dirty="0" err="1"/>
              <a:t>ett</a:t>
            </a:r>
            <a:r>
              <a:rPr lang="en-US" dirty="0"/>
              <a:t> </a:t>
            </a:r>
            <a:r>
              <a:rPr lang="en-US" dirty="0" err="1"/>
              <a:t>felaktigt</a:t>
            </a:r>
            <a:r>
              <a:rPr lang="en-US" dirty="0"/>
              <a:t> </a:t>
            </a:r>
            <a:r>
              <a:rPr lang="en-US" dirty="0" err="1"/>
              <a:t>sätt</a:t>
            </a:r>
            <a:r>
              <a:rPr lang="en-US" dirty="0"/>
              <a:t> </a:t>
            </a:r>
            <a:r>
              <a:rPr lang="en-US" dirty="0" err="1"/>
              <a:t>eller</a:t>
            </a:r>
            <a:r>
              <a:rPr lang="en-US" dirty="0"/>
              <a:t> </a:t>
            </a:r>
            <a:r>
              <a:rPr lang="en-US" dirty="0" err="1"/>
              <a:t>har</a:t>
            </a:r>
            <a:r>
              <a:rPr lang="en-US" dirty="0"/>
              <a:t> </a:t>
            </a:r>
            <a:r>
              <a:rPr lang="en-US" dirty="0" err="1"/>
              <a:t>lagrats</a:t>
            </a:r>
            <a:r>
              <a:rPr lang="en-US" dirty="0"/>
              <a:t> under </a:t>
            </a:r>
            <a:r>
              <a:rPr lang="en-US" dirty="0" err="1"/>
              <a:t>en</a:t>
            </a:r>
            <a:r>
              <a:rPr lang="en-US" dirty="0"/>
              <a:t> </a:t>
            </a:r>
            <a:r>
              <a:rPr lang="en-US" dirty="0" err="1"/>
              <a:t>alltför</a:t>
            </a:r>
            <a:r>
              <a:rPr lang="en-US" dirty="0"/>
              <a:t> </a:t>
            </a:r>
            <a:r>
              <a:rPr lang="en-US" dirty="0" err="1"/>
              <a:t>lång</a:t>
            </a:r>
            <a:r>
              <a:rPr lang="en-US" dirty="0"/>
              <a:t> </a:t>
            </a:r>
            <a:r>
              <a:rPr lang="en-US" dirty="0" err="1"/>
              <a:t>tid</a:t>
            </a:r>
            <a:r>
              <a:rPr lang="en-US" dirty="0"/>
              <a:t>. </a:t>
            </a:r>
            <a:endParaRPr lang="en-US" dirty="0">
              <a:ea typeface="Calibri"/>
              <a:cs typeface="Calibri"/>
            </a:endParaRPr>
          </a:p>
        </p:txBody>
      </p:sp>
    </p:spTree>
    <p:extLst>
      <p:ext uri="{BB962C8B-B14F-4D97-AF65-F5344CB8AC3E}">
        <p14:creationId xmlns:p14="http://schemas.microsoft.com/office/powerpoint/2010/main" val="3847033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HMF </a:t>
            </a:r>
            <a:r>
              <a:rPr lang="en-US" dirty="0" err="1"/>
              <a:t>får</a:t>
            </a:r>
            <a:r>
              <a:rPr lang="en-US" dirty="0"/>
              <a:t> </a:t>
            </a:r>
            <a:r>
              <a:rPr lang="en-US" dirty="0" err="1"/>
              <a:t>som</a:t>
            </a:r>
            <a:r>
              <a:rPr lang="en-US" dirty="0"/>
              <a:t> </a:t>
            </a:r>
            <a:r>
              <a:rPr lang="en-US" dirty="0" err="1"/>
              <a:t>huvudregel</a:t>
            </a:r>
            <a:r>
              <a:rPr lang="en-US" dirty="0"/>
              <a:t>, med </a:t>
            </a:r>
            <a:r>
              <a:rPr lang="en-US" dirty="0" err="1"/>
              <a:t>undantag</a:t>
            </a:r>
            <a:r>
              <a:rPr lang="en-US" dirty="0"/>
              <a:t> för </a:t>
            </a:r>
            <a:r>
              <a:rPr lang="en-US" dirty="0" err="1"/>
              <a:t>bagerihonung</a:t>
            </a:r>
            <a:r>
              <a:rPr lang="en-US" dirty="0"/>
              <a:t> </a:t>
            </a:r>
            <a:r>
              <a:rPr lang="en-US" dirty="0" err="1"/>
              <a:t>vara</a:t>
            </a:r>
            <a:r>
              <a:rPr lang="en-US" dirty="0"/>
              <a:t> </a:t>
            </a:r>
            <a:r>
              <a:rPr lang="en-US" dirty="0" err="1"/>
              <a:t>högst</a:t>
            </a:r>
            <a:r>
              <a:rPr lang="en-US" dirty="0"/>
              <a:t> 40 </a:t>
            </a:r>
            <a:r>
              <a:rPr lang="en-US" dirty="0" err="1"/>
              <a:t>milligramg</a:t>
            </a:r>
            <a:r>
              <a:rPr lang="en-US" dirty="0"/>
              <a:t> per kilo </a:t>
            </a:r>
            <a:r>
              <a:rPr lang="en-US" dirty="0" err="1"/>
              <a:t>honung</a:t>
            </a:r>
            <a:r>
              <a:rPr lang="en-US" dirty="0"/>
              <a:t>. </a:t>
            </a:r>
            <a:r>
              <a:rPr lang="en-US" dirty="0" err="1"/>
              <a:t>Undantag</a:t>
            </a:r>
            <a:r>
              <a:rPr lang="en-US" dirty="0"/>
              <a:t> </a:t>
            </a:r>
            <a:r>
              <a:rPr lang="en-US" dirty="0" err="1"/>
              <a:t>finns</a:t>
            </a:r>
            <a:r>
              <a:rPr lang="en-US" dirty="0"/>
              <a:t> för </a:t>
            </a:r>
            <a:r>
              <a:rPr lang="en-US" dirty="0" err="1"/>
              <a:t>honung</a:t>
            </a:r>
            <a:r>
              <a:rPr lang="en-US" dirty="0"/>
              <a:t> med </a:t>
            </a:r>
            <a:r>
              <a:rPr lang="en-US" dirty="0" err="1"/>
              <a:t>deklarerat</a:t>
            </a:r>
            <a:r>
              <a:rPr lang="en-US" dirty="0"/>
              <a:t> </a:t>
            </a:r>
            <a:r>
              <a:rPr lang="en-US" dirty="0" err="1"/>
              <a:t>ursprung</a:t>
            </a:r>
            <a:r>
              <a:rPr lang="en-US" dirty="0"/>
              <a:t> </a:t>
            </a:r>
            <a:r>
              <a:rPr lang="en-US" dirty="0" err="1"/>
              <a:t>från</a:t>
            </a:r>
            <a:r>
              <a:rPr lang="en-US" dirty="0"/>
              <a:t> </a:t>
            </a:r>
            <a:r>
              <a:rPr lang="en-US" dirty="0" err="1"/>
              <a:t>regioner</a:t>
            </a:r>
            <a:r>
              <a:rPr lang="en-US" dirty="0"/>
              <a:t> med </a:t>
            </a:r>
            <a:r>
              <a:rPr lang="en-US" dirty="0" err="1"/>
              <a:t>tropiskt</a:t>
            </a:r>
            <a:r>
              <a:rPr lang="en-US" dirty="0"/>
              <a:t> </a:t>
            </a:r>
            <a:r>
              <a:rPr lang="en-US" dirty="0" err="1"/>
              <a:t>klimat</a:t>
            </a:r>
            <a:r>
              <a:rPr lang="en-US" dirty="0"/>
              <a:t> </a:t>
            </a:r>
            <a:r>
              <a:rPr lang="en-US" dirty="0" err="1"/>
              <a:t>och</a:t>
            </a:r>
            <a:r>
              <a:rPr lang="en-US" dirty="0"/>
              <a:t> </a:t>
            </a:r>
            <a:r>
              <a:rPr lang="en-US" dirty="0" err="1"/>
              <a:t>blandningar</a:t>
            </a:r>
            <a:r>
              <a:rPr lang="en-US" dirty="0"/>
              <a:t> av dessa. </a:t>
            </a:r>
          </a:p>
          <a:p>
            <a:endParaRPr lang="en-US" dirty="0"/>
          </a:p>
          <a:p>
            <a:r>
              <a:rPr lang="en-US" dirty="0"/>
              <a:t>HMF-</a:t>
            </a:r>
            <a:r>
              <a:rPr lang="en-US" dirty="0" err="1"/>
              <a:t>halten</a:t>
            </a:r>
            <a:r>
              <a:rPr lang="en-US" dirty="0"/>
              <a:t> </a:t>
            </a:r>
            <a:r>
              <a:rPr lang="en-US" dirty="0" err="1"/>
              <a:t>får</a:t>
            </a:r>
            <a:r>
              <a:rPr lang="en-US" dirty="0"/>
              <a:t> </a:t>
            </a:r>
            <a:r>
              <a:rPr lang="en-US" dirty="0" err="1"/>
              <a:t>då</a:t>
            </a:r>
            <a:r>
              <a:rPr lang="en-US" dirty="0"/>
              <a:t> </a:t>
            </a:r>
            <a:r>
              <a:rPr lang="en-US" dirty="0" err="1"/>
              <a:t>uppgå</a:t>
            </a:r>
            <a:r>
              <a:rPr lang="en-US" dirty="0"/>
              <a:t> till </a:t>
            </a:r>
            <a:r>
              <a:rPr lang="en-US" dirty="0" err="1"/>
              <a:t>högst</a:t>
            </a:r>
            <a:r>
              <a:rPr lang="en-US" dirty="0"/>
              <a:t> 80 milligram. </a:t>
            </a:r>
          </a:p>
          <a:p>
            <a:endParaRPr lang="en-US" dirty="0"/>
          </a:p>
          <a:p>
            <a:r>
              <a:rPr lang="en-US" dirty="0" err="1"/>
              <a:t>Nyligen</a:t>
            </a:r>
            <a:r>
              <a:rPr lang="en-US" dirty="0"/>
              <a:t> </a:t>
            </a:r>
            <a:r>
              <a:rPr lang="en-US" dirty="0" err="1"/>
              <a:t>extraherad</a:t>
            </a:r>
            <a:r>
              <a:rPr lang="en-US" dirty="0"/>
              <a:t> </a:t>
            </a:r>
            <a:r>
              <a:rPr lang="en-US" dirty="0" err="1"/>
              <a:t>honung</a:t>
            </a:r>
            <a:r>
              <a:rPr lang="en-US" dirty="0"/>
              <a:t> </a:t>
            </a:r>
            <a:r>
              <a:rPr lang="en-US" dirty="0" err="1"/>
              <a:t>visar</a:t>
            </a:r>
            <a:r>
              <a:rPr lang="en-US" dirty="0"/>
              <a:t> </a:t>
            </a:r>
            <a:r>
              <a:rPr lang="en-US" dirty="0" err="1"/>
              <a:t>normalt</a:t>
            </a:r>
            <a:r>
              <a:rPr lang="en-US" dirty="0"/>
              <a:t> </a:t>
            </a:r>
            <a:r>
              <a:rPr lang="en-US" dirty="0" err="1"/>
              <a:t>på</a:t>
            </a:r>
            <a:r>
              <a:rPr lang="en-US" dirty="0"/>
              <a:t> </a:t>
            </a:r>
            <a:r>
              <a:rPr lang="en-US" dirty="0" err="1"/>
              <a:t>en</a:t>
            </a:r>
            <a:r>
              <a:rPr lang="en-US" dirty="0"/>
              <a:t> HMF-</a:t>
            </a:r>
            <a:r>
              <a:rPr lang="en-US" dirty="0" err="1"/>
              <a:t>nivå</a:t>
            </a:r>
            <a:r>
              <a:rPr lang="en-US" dirty="0"/>
              <a:t> under 5.</a:t>
            </a:r>
          </a:p>
        </p:txBody>
      </p:sp>
    </p:spTree>
    <p:extLst>
      <p:ext uri="{BB962C8B-B14F-4D97-AF65-F5344CB8AC3E}">
        <p14:creationId xmlns:p14="http://schemas.microsoft.com/office/powerpoint/2010/main" val="320713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Märkningsregler</a:t>
            </a:r>
            <a:endParaRPr lang="en-US" dirty="0">
              <a:ea typeface="Calibri"/>
              <a:cs typeface="Calibri"/>
            </a:endParaRPr>
          </a:p>
          <a:p>
            <a:endParaRPr lang="en-US" dirty="0">
              <a:ea typeface="Calibri"/>
              <a:cs typeface="Calibri"/>
            </a:endParaRPr>
          </a:p>
          <a:p>
            <a:endParaRPr lang="en-US" dirty="0" err="1">
              <a:ea typeface="Calibri"/>
              <a:cs typeface="Calibri"/>
            </a:endParaRPr>
          </a:p>
          <a:p>
            <a:r>
              <a:rPr lang="en-US" dirty="0" err="1"/>
              <a:t>Särskilda</a:t>
            </a:r>
            <a:r>
              <a:rPr lang="en-US" dirty="0"/>
              <a:t> </a:t>
            </a:r>
            <a:r>
              <a:rPr lang="en-US" dirty="0" err="1"/>
              <a:t>märkningsregler</a:t>
            </a:r>
            <a:r>
              <a:rPr lang="en-US" dirty="0"/>
              <a:t> </a:t>
            </a:r>
            <a:r>
              <a:rPr lang="en-US" dirty="0" err="1"/>
              <a:t>gäller</a:t>
            </a:r>
            <a:r>
              <a:rPr lang="en-US" dirty="0"/>
              <a:t> för </a:t>
            </a:r>
            <a:r>
              <a:rPr lang="en-US" dirty="0" err="1"/>
              <a:t>honung</a:t>
            </a:r>
            <a:r>
              <a:rPr lang="en-US" dirty="0"/>
              <a:t>, </a:t>
            </a:r>
            <a:r>
              <a:rPr lang="en-US" dirty="0" err="1"/>
              <a:t>blandningar</a:t>
            </a:r>
            <a:r>
              <a:rPr lang="en-US" dirty="0"/>
              <a:t> av </a:t>
            </a:r>
            <a:r>
              <a:rPr lang="en-US" dirty="0" err="1"/>
              <a:t>honung</a:t>
            </a:r>
            <a:r>
              <a:rPr lang="en-US" dirty="0"/>
              <a:t> </a:t>
            </a:r>
            <a:r>
              <a:rPr lang="en-US" dirty="0" err="1"/>
              <a:t>och</a:t>
            </a:r>
            <a:r>
              <a:rPr lang="en-US" dirty="0"/>
              <a:t> </a:t>
            </a:r>
            <a:r>
              <a:rPr lang="en-US" dirty="0" err="1"/>
              <a:t>smaksatt</a:t>
            </a:r>
            <a:r>
              <a:rPr lang="en-US" dirty="0"/>
              <a:t> </a:t>
            </a:r>
            <a:r>
              <a:rPr lang="en-US" dirty="0" err="1"/>
              <a:t>honung</a:t>
            </a:r>
            <a:r>
              <a:rPr lang="en-US" dirty="0"/>
              <a:t>. </a:t>
            </a:r>
          </a:p>
          <a:p>
            <a:endParaRPr lang="en-US" dirty="0">
              <a:ea typeface="Calibri"/>
              <a:cs typeface="Calibri"/>
            </a:endParaRPr>
          </a:p>
          <a:p>
            <a:r>
              <a:rPr lang="en-US" dirty="0"/>
              <a:t>Om </a:t>
            </a:r>
            <a:r>
              <a:rPr lang="en-US" dirty="0" err="1"/>
              <a:t>honungen</a:t>
            </a:r>
            <a:r>
              <a:rPr lang="en-US" dirty="0"/>
              <a:t> </a:t>
            </a:r>
            <a:r>
              <a:rPr lang="en-US" dirty="0" err="1"/>
              <a:t>är</a:t>
            </a:r>
            <a:r>
              <a:rPr lang="en-US" dirty="0"/>
              <a:t> </a:t>
            </a:r>
            <a:r>
              <a:rPr lang="en-US" dirty="0" err="1"/>
              <a:t>smaksatt</a:t>
            </a:r>
            <a:r>
              <a:rPr lang="en-US" dirty="0"/>
              <a:t> ska det </a:t>
            </a:r>
            <a:r>
              <a:rPr lang="en-US" dirty="0" err="1"/>
              <a:t>klart</a:t>
            </a:r>
            <a:r>
              <a:rPr lang="en-US" dirty="0"/>
              <a:t> </a:t>
            </a:r>
            <a:r>
              <a:rPr lang="en-US" dirty="0" err="1"/>
              <a:t>och</a:t>
            </a:r>
            <a:r>
              <a:rPr lang="en-US" dirty="0"/>
              <a:t> </a:t>
            </a:r>
            <a:r>
              <a:rPr lang="en-US" dirty="0" err="1"/>
              <a:t>tydligt</a:t>
            </a:r>
            <a:r>
              <a:rPr lang="en-US" dirty="0"/>
              <a:t> </a:t>
            </a:r>
            <a:r>
              <a:rPr lang="en-US" dirty="0" err="1"/>
              <a:t>framgå</a:t>
            </a:r>
            <a:r>
              <a:rPr lang="en-US" dirty="0"/>
              <a:t> av </a:t>
            </a:r>
            <a:r>
              <a:rPr lang="en-US" dirty="0" err="1"/>
              <a:t>beteckningen</a:t>
            </a:r>
            <a:r>
              <a:rPr lang="en-US" dirty="0"/>
              <a:t> </a:t>
            </a:r>
            <a:r>
              <a:rPr lang="en-US" dirty="0" err="1"/>
              <a:t>att</a:t>
            </a:r>
            <a:r>
              <a:rPr lang="en-US" dirty="0"/>
              <a:t> </a:t>
            </a:r>
            <a:r>
              <a:rPr lang="en-US" dirty="0" err="1"/>
              <a:t>en</a:t>
            </a:r>
            <a:r>
              <a:rPr lang="en-US" dirty="0"/>
              <a:t> </a:t>
            </a:r>
            <a:r>
              <a:rPr lang="en-US" dirty="0" err="1"/>
              <a:t>arom</a:t>
            </a:r>
            <a:r>
              <a:rPr lang="en-US" dirty="0"/>
              <a:t> </a:t>
            </a:r>
            <a:r>
              <a:rPr lang="en-US" dirty="0" err="1"/>
              <a:t>eller</a:t>
            </a:r>
            <a:r>
              <a:rPr lang="en-US" dirty="0"/>
              <a:t> </a:t>
            </a:r>
            <a:r>
              <a:rPr lang="en-US" dirty="0" err="1"/>
              <a:t>smakgivande</a:t>
            </a:r>
            <a:r>
              <a:rPr lang="en-US" dirty="0"/>
              <a:t> </a:t>
            </a:r>
            <a:r>
              <a:rPr lang="en-US" dirty="0" err="1"/>
              <a:t>ingrediens</a:t>
            </a:r>
            <a:r>
              <a:rPr lang="en-US" dirty="0"/>
              <a:t> </a:t>
            </a:r>
            <a:r>
              <a:rPr lang="en-US" dirty="0" err="1"/>
              <a:t>har</a:t>
            </a:r>
            <a:r>
              <a:rPr lang="en-US" dirty="0"/>
              <a:t> </a:t>
            </a:r>
            <a:r>
              <a:rPr lang="en-US" dirty="0" err="1"/>
              <a:t>tillförts</a:t>
            </a:r>
            <a:r>
              <a:rPr lang="en-US" dirty="0"/>
              <a:t>, till </a:t>
            </a:r>
            <a:r>
              <a:rPr lang="en-US" dirty="0" err="1"/>
              <a:t>exempel</a:t>
            </a:r>
            <a:r>
              <a:rPr lang="en-US" dirty="0"/>
              <a:t> </a:t>
            </a:r>
            <a:r>
              <a:rPr lang="en-US" dirty="0" err="1"/>
              <a:t>honung</a:t>
            </a:r>
            <a:r>
              <a:rPr lang="en-US" dirty="0"/>
              <a:t> med </a:t>
            </a:r>
            <a:r>
              <a:rPr lang="en-US" dirty="0" err="1"/>
              <a:t>citronarom</a:t>
            </a:r>
            <a:r>
              <a:rPr lang="en-US" dirty="0"/>
              <a:t>. </a:t>
            </a:r>
            <a:r>
              <a:rPr lang="en-US" dirty="0" err="1"/>
              <a:t>Att</a:t>
            </a:r>
            <a:r>
              <a:rPr lang="en-US" dirty="0"/>
              <a:t> </a:t>
            </a:r>
            <a:r>
              <a:rPr lang="en-US" dirty="0" err="1"/>
              <a:t>i</a:t>
            </a:r>
            <a:r>
              <a:rPr lang="en-US" dirty="0"/>
              <a:t> </a:t>
            </a:r>
            <a:r>
              <a:rPr lang="en-US" dirty="0" err="1"/>
              <a:t>beteckningen</a:t>
            </a:r>
            <a:r>
              <a:rPr lang="en-US" dirty="0"/>
              <a:t> </a:t>
            </a:r>
            <a:r>
              <a:rPr lang="en-US" dirty="0" err="1"/>
              <a:t>använda</a:t>
            </a:r>
            <a:r>
              <a:rPr lang="en-US" dirty="0"/>
              <a:t> </a:t>
            </a:r>
            <a:r>
              <a:rPr lang="en-US" dirty="0" err="1"/>
              <a:t>ordet</a:t>
            </a:r>
            <a:r>
              <a:rPr lang="en-US" dirty="0"/>
              <a:t> med </a:t>
            </a:r>
            <a:r>
              <a:rPr lang="en-US" dirty="0" err="1"/>
              <a:t>eller</a:t>
            </a:r>
            <a:r>
              <a:rPr lang="en-US" dirty="0"/>
              <a:t> av </a:t>
            </a:r>
            <a:r>
              <a:rPr lang="en-US" dirty="0" err="1"/>
              <a:t>indikerar</a:t>
            </a:r>
            <a:r>
              <a:rPr lang="en-US" dirty="0"/>
              <a:t> </a:t>
            </a:r>
            <a:r>
              <a:rPr lang="en-US" dirty="0" err="1"/>
              <a:t>vilka</a:t>
            </a:r>
            <a:r>
              <a:rPr lang="en-US" dirty="0"/>
              <a:t> proportioner </a:t>
            </a:r>
            <a:r>
              <a:rPr lang="en-US" dirty="0" err="1"/>
              <a:t>som</a:t>
            </a:r>
            <a:r>
              <a:rPr lang="en-US" dirty="0"/>
              <a:t> </a:t>
            </a:r>
            <a:r>
              <a:rPr lang="en-US" dirty="0" err="1"/>
              <a:t>har</a:t>
            </a:r>
            <a:r>
              <a:rPr lang="en-US" dirty="0"/>
              <a:t> </a:t>
            </a:r>
            <a:r>
              <a:rPr lang="en-US" dirty="0" err="1"/>
              <a:t>använts</a:t>
            </a:r>
            <a:r>
              <a:rPr lang="en-US" dirty="0"/>
              <a:t> </a:t>
            </a:r>
            <a:r>
              <a:rPr lang="en-US" dirty="0" err="1"/>
              <a:t>i</a:t>
            </a:r>
            <a:r>
              <a:rPr lang="en-US" dirty="0"/>
              <a:t> </a:t>
            </a:r>
            <a:r>
              <a:rPr lang="en-US" dirty="0" err="1"/>
              <a:t>produkten</a:t>
            </a:r>
            <a:r>
              <a:rPr lang="en-US" dirty="0"/>
              <a:t>, det </a:t>
            </a:r>
            <a:r>
              <a:rPr lang="en-US" dirty="0" err="1"/>
              <a:t>vill</a:t>
            </a:r>
            <a:r>
              <a:rPr lang="en-US" dirty="0"/>
              <a:t> </a:t>
            </a:r>
            <a:r>
              <a:rPr lang="en-US" dirty="0" err="1"/>
              <a:t>säga</a:t>
            </a:r>
            <a:r>
              <a:rPr lang="en-US" dirty="0"/>
              <a:t> </a:t>
            </a:r>
            <a:r>
              <a:rPr lang="en-US" dirty="0" err="1"/>
              <a:t>att</a:t>
            </a:r>
            <a:r>
              <a:rPr lang="en-US" dirty="0"/>
              <a:t> </a:t>
            </a:r>
            <a:r>
              <a:rPr lang="en-US" dirty="0" err="1"/>
              <a:t>en</a:t>
            </a:r>
            <a:r>
              <a:rPr lang="en-US" dirty="0"/>
              <a:t> </a:t>
            </a:r>
            <a:r>
              <a:rPr lang="en-US" dirty="0" err="1"/>
              <a:t>liten</a:t>
            </a:r>
            <a:r>
              <a:rPr lang="en-US" dirty="0"/>
              <a:t> </a:t>
            </a:r>
            <a:r>
              <a:rPr lang="en-US" dirty="0" err="1"/>
              <a:t>mängd</a:t>
            </a:r>
            <a:r>
              <a:rPr lang="en-US" dirty="0"/>
              <a:t> </a:t>
            </a:r>
            <a:r>
              <a:rPr lang="en-US" dirty="0" err="1"/>
              <a:t>arom</a:t>
            </a:r>
            <a:r>
              <a:rPr lang="en-US" dirty="0"/>
              <a:t> </a:t>
            </a:r>
            <a:r>
              <a:rPr lang="en-US" dirty="0" err="1"/>
              <a:t>har</a:t>
            </a:r>
            <a:r>
              <a:rPr lang="en-US" dirty="0"/>
              <a:t> </a:t>
            </a:r>
            <a:r>
              <a:rPr lang="en-US" dirty="0" err="1"/>
              <a:t>tillsatts</a:t>
            </a:r>
            <a:r>
              <a:rPr lang="en-US" dirty="0"/>
              <a:t> </a:t>
            </a:r>
            <a:r>
              <a:rPr lang="en-US" dirty="0" err="1"/>
              <a:t>i</a:t>
            </a:r>
            <a:r>
              <a:rPr lang="en-US" dirty="0"/>
              <a:t> </a:t>
            </a:r>
            <a:r>
              <a:rPr lang="en-US" dirty="0" err="1"/>
              <a:t>förhållande</a:t>
            </a:r>
            <a:r>
              <a:rPr lang="en-US" dirty="0"/>
              <a:t> till </a:t>
            </a:r>
            <a:r>
              <a:rPr lang="en-US" dirty="0" err="1"/>
              <a:t>mängden</a:t>
            </a:r>
            <a:r>
              <a:rPr lang="en-US" dirty="0"/>
              <a:t> </a:t>
            </a:r>
            <a:r>
              <a:rPr lang="en-US" dirty="0" err="1"/>
              <a:t>honung</a:t>
            </a:r>
            <a:r>
              <a:rPr lang="en-US" dirty="0"/>
              <a:t>. </a:t>
            </a:r>
            <a:r>
              <a:rPr lang="en-US" dirty="0" err="1"/>
              <a:t>Honungen</a:t>
            </a:r>
            <a:r>
              <a:rPr lang="en-US" dirty="0"/>
              <a:t> </a:t>
            </a:r>
            <a:r>
              <a:rPr lang="en-US" dirty="0" err="1"/>
              <a:t>är</a:t>
            </a:r>
            <a:r>
              <a:rPr lang="en-US" dirty="0"/>
              <a:t> </a:t>
            </a:r>
            <a:r>
              <a:rPr lang="en-US" dirty="0" err="1"/>
              <a:t>då</a:t>
            </a:r>
            <a:r>
              <a:rPr lang="en-US" dirty="0"/>
              <a:t> </a:t>
            </a:r>
            <a:r>
              <a:rPr lang="en-US" dirty="0" err="1"/>
              <a:t>en</a:t>
            </a:r>
            <a:r>
              <a:rPr lang="en-US" dirty="0"/>
              <a:t> </a:t>
            </a:r>
            <a:r>
              <a:rPr lang="en-US" dirty="0" err="1"/>
              <a:t>sammansatt</a:t>
            </a:r>
            <a:r>
              <a:rPr lang="en-US" dirty="0"/>
              <a:t> </a:t>
            </a:r>
            <a:r>
              <a:rPr lang="en-US" dirty="0" err="1"/>
              <a:t>produkt</a:t>
            </a:r>
            <a:r>
              <a:rPr lang="en-US" dirty="0"/>
              <a:t> </a:t>
            </a:r>
            <a:r>
              <a:rPr lang="en-US" dirty="0" err="1"/>
              <a:t>och</a:t>
            </a:r>
            <a:r>
              <a:rPr lang="en-US" dirty="0"/>
              <a:t> </a:t>
            </a:r>
            <a:r>
              <a:rPr lang="en-US" dirty="0" err="1"/>
              <a:t>räknas</a:t>
            </a:r>
            <a:r>
              <a:rPr lang="en-US" dirty="0"/>
              <a:t> </a:t>
            </a:r>
            <a:r>
              <a:rPr lang="en-US" dirty="0" err="1"/>
              <a:t>inte</a:t>
            </a:r>
            <a:r>
              <a:rPr lang="en-US" dirty="0"/>
              <a:t> </a:t>
            </a:r>
            <a:r>
              <a:rPr lang="en-US" dirty="0" err="1"/>
              <a:t>längre</a:t>
            </a:r>
            <a:r>
              <a:rPr lang="en-US" dirty="0"/>
              <a:t> </a:t>
            </a:r>
            <a:r>
              <a:rPr lang="en-US" dirty="0" err="1"/>
              <a:t>som</a:t>
            </a:r>
            <a:r>
              <a:rPr lang="en-US" dirty="0"/>
              <a:t> </a:t>
            </a:r>
            <a:r>
              <a:rPr lang="en-US" dirty="0" err="1"/>
              <a:t>primärprodukt</a:t>
            </a:r>
            <a:r>
              <a:rPr lang="en-US" dirty="0"/>
              <a:t>. </a:t>
            </a:r>
            <a:endParaRPr lang="en-US" dirty="0">
              <a:ea typeface="Calibri"/>
              <a:cs typeface="Calibri"/>
            </a:endParaRPr>
          </a:p>
        </p:txBody>
      </p:sp>
    </p:spTree>
    <p:extLst>
      <p:ext uri="{BB962C8B-B14F-4D97-AF65-F5344CB8AC3E}">
        <p14:creationId xmlns:p14="http://schemas.microsoft.com/office/powerpoint/2010/main" val="5770396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 present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211D6-2BB1-497F-8191-5CE0421D398F}"/>
              </a:ext>
            </a:extLst>
          </p:cNvPr>
          <p:cNvSpPr>
            <a:spLocks noGrp="1"/>
          </p:cNvSpPr>
          <p:nvPr>
            <p:ph type="title" hasCustomPrompt="1"/>
          </p:nvPr>
        </p:nvSpPr>
        <p:spPr>
          <a:xfrm>
            <a:off x="532660" y="1929280"/>
            <a:ext cx="11126680" cy="3466148"/>
          </a:xfrm>
        </p:spPr>
        <p:txBody>
          <a:bodyPr>
            <a:normAutofit/>
          </a:bodyPr>
          <a:lstStyle>
            <a:lvl1pPr algn="ctr">
              <a:defRPr sz="7200">
                <a:solidFill>
                  <a:schemeClr val="bg1"/>
                </a:solidFill>
              </a:defRPr>
            </a:lvl1pPr>
          </a:lstStyle>
          <a:p>
            <a:r>
              <a:rPr lang="sv-SE" dirty="0" err="1"/>
              <a:t>Startbild</a:t>
            </a:r>
            <a:r>
              <a:rPr lang="sv-SE" dirty="0"/>
              <a:t> presentation</a:t>
            </a:r>
          </a:p>
        </p:txBody>
      </p:sp>
    </p:spTree>
    <p:extLst>
      <p:ext uri="{BB962C8B-B14F-4D97-AF65-F5344CB8AC3E}">
        <p14:creationId xmlns:p14="http://schemas.microsoft.com/office/powerpoint/2010/main" val="335215007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vslutningsbild present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4D270C-9E01-4F12-BAA6-A0409E1BA18E}"/>
              </a:ext>
            </a:extLst>
          </p:cNvPr>
          <p:cNvSpPr>
            <a:spLocks noGrp="1"/>
          </p:cNvSpPr>
          <p:nvPr>
            <p:ph type="title"/>
          </p:nvPr>
        </p:nvSpPr>
        <p:spPr>
          <a:xfrm>
            <a:off x="497150" y="1041057"/>
            <a:ext cx="11233212" cy="2509469"/>
          </a:xfrm>
        </p:spPr>
        <p:txBody>
          <a:bodyPr>
            <a:noAutofit/>
          </a:bodyPr>
          <a:lstStyle>
            <a:lvl1pPr algn="ctr">
              <a:defRPr sz="6000"/>
            </a:lvl1pPr>
          </a:lstStyle>
          <a:p>
            <a:r>
              <a:rPr lang="sv-SE"/>
              <a:t>Klicka här för att ändra mall för rubrikformat</a:t>
            </a:r>
            <a:endParaRPr lang="sv-SE" dirty="0"/>
          </a:p>
        </p:txBody>
      </p:sp>
    </p:spTree>
    <p:extLst>
      <p:ext uri="{BB962C8B-B14F-4D97-AF65-F5344CB8AC3E}">
        <p14:creationId xmlns:p14="http://schemas.microsoft.com/office/powerpoint/2010/main" val="11301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Rubrik med bröd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1299919"/>
            <a:ext cx="10363200" cy="947982"/>
          </a:xfrm>
        </p:spPr>
        <p:txBody>
          <a:bodyPr anchor="t"/>
          <a:lstStyle>
            <a:lvl1pPr algn="ctr">
              <a:defRPr sz="6000"/>
            </a:lvl1pPr>
          </a:lstStyle>
          <a:p>
            <a:r>
              <a:rPr lang="sv-SE" dirty="0"/>
              <a:t>Rubrik samt enkel brödtext</a:t>
            </a:r>
            <a:endParaRPr lang="en-US" dirty="0"/>
          </a:p>
        </p:txBody>
      </p:sp>
      <p:sp>
        <p:nvSpPr>
          <p:cNvPr id="3" name="Subtitle 2"/>
          <p:cNvSpPr>
            <a:spLocks noGrp="1"/>
          </p:cNvSpPr>
          <p:nvPr>
            <p:ph type="subTitle" idx="1" hasCustomPrompt="1"/>
          </p:nvPr>
        </p:nvSpPr>
        <p:spPr>
          <a:xfrm>
            <a:off x="914399" y="2409825"/>
            <a:ext cx="10363199" cy="244703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Enkel brödtext till rubriken.</a:t>
            </a:r>
            <a:endParaRPr lang="en-US" dirty="0"/>
          </a:p>
        </p:txBody>
      </p:sp>
      <p:sp>
        <p:nvSpPr>
          <p:cNvPr id="4" name="Date Placeholder 3"/>
          <p:cNvSpPr>
            <a:spLocks noGrp="1"/>
          </p:cNvSpPr>
          <p:nvPr>
            <p:ph type="dt" sz="half" idx="10"/>
          </p:nvPr>
        </p:nvSpPr>
        <p:spPr/>
        <p:txBody>
          <a:bodyPr/>
          <a:lstStyle/>
          <a:p>
            <a:fld id="{20AD21F7-0EBC-49E5-8FED-62E43AFE7F67}" type="datetime1">
              <a:rPr lang="sv-SE" smtClean="0"/>
              <a:t>2025-04-07</a:t>
            </a:fld>
            <a:endParaRPr lang="sv-SE"/>
          </a:p>
        </p:txBody>
      </p:sp>
    </p:spTree>
    <p:extLst>
      <p:ext uri="{BB962C8B-B14F-4D97-AF65-F5344CB8AC3E}">
        <p14:creationId xmlns:p14="http://schemas.microsoft.com/office/powerpoint/2010/main" val="2165034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enkel punktlist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47851" y="800794"/>
            <a:ext cx="8939073" cy="1254769"/>
          </a:xfrm>
        </p:spPr>
        <p:txBody>
          <a:bodyPr/>
          <a:lstStyle>
            <a:lvl1pPr>
              <a:defRPr/>
            </a:lvl1pPr>
          </a:lstStyle>
          <a:p>
            <a:r>
              <a:rPr lang="sv-SE" dirty="0"/>
              <a:t>Rubrik till punktlista</a:t>
            </a:r>
            <a:endParaRPr lang="en-US" dirty="0"/>
          </a:p>
        </p:txBody>
      </p:sp>
      <p:sp>
        <p:nvSpPr>
          <p:cNvPr id="3" name="Content Placeholder 2"/>
          <p:cNvSpPr>
            <a:spLocks noGrp="1"/>
          </p:cNvSpPr>
          <p:nvPr>
            <p:ph idx="1" hasCustomPrompt="1"/>
          </p:nvPr>
        </p:nvSpPr>
        <p:spPr>
          <a:xfrm>
            <a:off x="1847850" y="2253819"/>
            <a:ext cx="8939073" cy="3042082"/>
          </a:xfrm>
        </p:spPr>
        <p:txBody>
          <a:bodyPr/>
          <a:lstStyle>
            <a:lvl1pPr marL="342900" indent="-342900">
              <a:buFont typeface="Arial" panose="020B0604020202020204" pitchFamily="34" charset="0"/>
              <a:buChar char="•"/>
              <a:defRPr/>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sv-SE" dirty="0"/>
              <a:t>Nivå 1</a:t>
            </a:r>
          </a:p>
          <a:p>
            <a:pPr lvl="1"/>
            <a:r>
              <a:rPr lang="sv-SE" dirty="0"/>
              <a:t>Nivå 2 </a:t>
            </a:r>
          </a:p>
          <a:p>
            <a:pPr lvl="2"/>
            <a:r>
              <a:rPr lang="sv-SE" dirty="0"/>
              <a:t>Nivå tre</a:t>
            </a:r>
          </a:p>
          <a:p>
            <a:pPr lvl="3"/>
            <a:r>
              <a:rPr lang="sv-SE" dirty="0"/>
              <a:t>Nivå fyra</a:t>
            </a:r>
          </a:p>
          <a:p>
            <a:pPr lvl="4"/>
            <a:r>
              <a:rPr lang="sv-SE" dirty="0"/>
              <a:t>Nivå fem</a:t>
            </a:r>
            <a:endParaRPr lang="en-US" dirty="0"/>
          </a:p>
        </p:txBody>
      </p:sp>
      <p:sp>
        <p:nvSpPr>
          <p:cNvPr id="4" name="Date Placeholder 3"/>
          <p:cNvSpPr>
            <a:spLocks noGrp="1"/>
          </p:cNvSpPr>
          <p:nvPr>
            <p:ph type="dt" sz="half" idx="10"/>
          </p:nvPr>
        </p:nvSpPr>
        <p:spPr/>
        <p:txBody>
          <a:bodyPr/>
          <a:lstStyle/>
          <a:p>
            <a:fld id="{A14612EC-4195-4D1F-A7CA-DC62D957D1B9}" type="datetime1">
              <a:rPr lang="sv-SE" smtClean="0"/>
              <a:t>2025-04-07</a:t>
            </a:fld>
            <a:endParaRPr lang="sv-SE"/>
          </a:p>
        </p:txBody>
      </p:sp>
    </p:spTree>
    <p:extLst>
      <p:ext uri="{BB962C8B-B14F-4D97-AF65-F5344CB8AC3E}">
        <p14:creationId xmlns:p14="http://schemas.microsoft.com/office/powerpoint/2010/main" val="4166985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or rubrik och bröd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097181"/>
            <a:ext cx="10515600" cy="1665070"/>
          </a:xfrm>
        </p:spPr>
        <p:txBody>
          <a:bodyPr anchor="t"/>
          <a:lstStyle>
            <a:lvl1pPr>
              <a:defRPr sz="6000"/>
            </a:lvl1pPr>
          </a:lstStyle>
          <a:p>
            <a:r>
              <a:rPr lang="sv-SE" dirty="0"/>
              <a:t>Stor rubrik och </a:t>
            </a:r>
            <a:br>
              <a:rPr lang="sv-SE" dirty="0"/>
            </a:br>
            <a:r>
              <a:rPr lang="sv-SE" dirty="0"/>
              <a:t>lite mindre brödtext</a:t>
            </a:r>
            <a:endParaRPr lang="en-US" dirty="0"/>
          </a:p>
        </p:txBody>
      </p:sp>
      <p:sp>
        <p:nvSpPr>
          <p:cNvPr id="3" name="Text Placeholder 2"/>
          <p:cNvSpPr>
            <a:spLocks noGrp="1"/>
          </p:cNvSpPr>
          <p:nvPr>
            <p:ph type="body" idx="1" hasCustomPrompt="1"/>
          </p:nvPr>
        </p:nvSpPr>
        <p:spPr>
          <a:xfrm>
            <a:off x="838200" y="2948205"/>
            <a:ext cx="10515600" cy="225244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Brödtext till den stora rubriken</a:t>
            </a:r>
          </a:p>
        </p:txBody>
      </p:sp>
      <p:sp>
        <p:nvSpPr>
          <p:cNvPr id="4" name="Date Placeholder 3"/>
          <p:cNvSpPr>
            <a:spLocks noGrp="1"/>
          </p:cNvSpPr>
          <p:nvPr>
            <p:ph type="dt" sz="half" idx="10"/>
          </p:nvPr>
        </p:nvSpPr>
        <p:spPr/>
        <p:txBody>
          <a:bodyPr/>
          <a:lstStyle/>
          <a:p>
            <a:fld id="{5E9CE550-B18B-46E2-A878-D8EBCFAFFB86}" type="datetime1">
              <a:rPr lang="sv-SE" smtClean="0"/>
              <a:t>2025-04-07</a:t>
            </a:fld>
            <a:endParaRPr lang="sv-SE"/>
          </a:p>
        </p:txBody>
      </p:sp>
    </p:spTree>
    <p:extLst>
      <p:ext uri="{BB962C8B-B14F-4D97-AF65-F5344CB8AC3E}">
        <p14:creationId xmlns:p14="http://schemas.microsoft.com/office/powerpoint/2010/main" val="4032967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 två spalter, punktlist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dirty="0"/>
              <a:t>Rubrik till två spalter</a:t>
            </a:r>
            <a:endParaRPr lang="en-US" dirty="0"/>
          </a:p>
        </p:txBody>
      </p:sp>
      <p:sp>
        <p:nvSpPr>
          <p:cNvPr id="4" name="Content Placeholder 3"/>
          <p:cNvSpPr>
            <a:spLocks noGrp="1"/>
          </p:cNvSpPr>
          <p:nvPr>
            <p:ph sz="half" idx="2" hasCustomPrompt="1"/>
          </p:nvPr>
        </p:nvSpPr>
        <p:spPr>
          <a:xfrm>
            <a:off x="6172199" y="2276475"/>
            <a:ext cx="5181599" cy="3900488"/>
          </a:xfrm>
        </p:spPr>
        <p:txBody>
          <a:bodyPr/>
          <a:lstStyle>
            <a:lvl1pPr>
              <a:defRPr/>
            </a:lvl1pPr>
          </a:lstStyle>
          <a:p>
            <a:pPr lvl="0"/>
            <a:r>
              <a:rPr lang="sv-SE" dirty="0"/>
              <a:t>Nivå 1</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Date Placeholder 4"/>
          <p:cNvSpPr>
            <a:spLocks noGrp="1"/>
          </p:cNvSpPr>
          <p:nvPr>
            <p:ph type="dt" sz="half" idx="10"/>
          </p:nvPr>
        </p:nvSpPr>
        <p:spPr/>
        <p:txBody>
          <a:bodyPr/>
          <a:lstStyle/>
          <a:p>
            <a:fld id="{80B162F4-1682-4275-A1BA-68243393BFFC}" type="datetime1">
              <a:rPr lang="sv-SE" smtClean="0"/>
              <a:t>2025-04-07</a:t>
            </a:fld>
            <a:endParaRPr lang="sv-SE"/>
          </a:p>
        </p:txBody>
      </p:sp>
      <p:sp>
        <p:nvSpPr>
          <p:cNvPr id="6" name="textruta 5">
            <a:extLst>
              <a:ext uri="{FF2B5EF4-FFF2-40B4-BE49-F238E27FC236}">
                <a16:creationId xmlns:a16="http://schemas.microsoft.com/office/drawing/2014/main" id="{9CF003D3-F355-4DB4-9223-58BB2C2ECFB1}"/>
              </a:ext>
            </a:extLst>
          </p:cNvPr>
          <p:cNvSpPr txBox="1"/>
          <p:nvPr userDrawn="1"/>
        </p:nvSpPr>
        <p:spPr>
          <a:xfrm>
            <a:off x="838201" y="2276475"/>
            <a:ext cx="5181600" cy="923330"/>
          </a:xfrm>
          <a:prstGeom prst="rect">
            <a:avLst/>
          </a:prstGeom>
          <a:noFill/>
        </p:spPr>
        <p:txBody>
          <a:bodyPr wrap="square" rtlCol="0">
            <a:spAutoFit/>
          </a:bodyPr>
          <a:lstStyle/>
          <a:p>
            <a:r>
              <a:rPr lang="sv-SE" dirty="0"/>
              <a:t>Brödtextruta. Här kan man skriva en beskrivande text till en punktlista som ligger i spalt nummer 2.</a:t>
            </a:r>
          </a:p>
        </p:txBody>
      </p:sp>
    </p:spTree>
    <p:extLst>
      <p:ext uri="{BB962C8B-B14F-4D97-AF65-F5344CB8AC3E}">
        <p14:creationId xmlns:p14="http://schemas.microsoft.com/office/powerpoint/2010/main" val="289057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två spalter med objek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dirty="0"/>
              <a:t>Rubrik till brödtextruta </a:t>
            </a:r>
            <a:br>
              <a:rPr lang="sv-SE" dirty="0"/>
            </a:br>
            <a:r>
              <a:rPr lang="sv-SE" dirty="0"/>
              <a:t>samt bild.</a:t>
            </a:r>
            <a:endParaRPr lang="en-US" dirty="0"/>
          </a:p>
        </p:txBody>
      </p:sp>
      <p:sp>
        <p:nvSpPr>
          <p:cNvPr id="4" name="Content Placeholder 3"/>
          <p:cNvSpPr>
            <a:spLocks noGrp="1"/>
          </p:cNvSpPr>
          <p:nvPr>
            <p:ph sz="half" idx="2" hasCustomPrompt="1"/>
          </p:nvPr>
        </p:nvSpPr>
        <p:spPr>
          <a:xfrm>
            <a:off x="6172199" y="2276475"/>
            <a:ext cx="5181599" cy="3900488"/>
          </a:xfrm>
        </p:spPr>
        <p:txBody>
          <a:bodyPr/>
          <a:lstStyle>
            <a:lvl1pPr marL="0" indent="0">
              <a:buNone/>
              <a:defRPr/>
            </a:lvl1pPr>
          </a:lstStyle>
          <a:p>
            <a:pPr lvl="0"/>
            <a:r>
              <a:rPr lang="en-US" dirty="0" err="1"/>
              <a:t>Här</a:t>
            </a:r>
            <a:r>
              <a:rPr lang="en-US" dirty="0"/>
              <a:t> </a:t>
            </a:r>
            <a:r>
              <a:rPr lang="en-US" dirty="0" err="1"/>
              <a:t>kan</a:t>
            </a:r>
            <a:r>
              <a:rPr lang="en-US" dirty="0"/>
              <a:t> du </a:t>
            </a:r>
            <a:r>
              <a:rPr lang="en-US" dirty="0" err="1"/>
              <a:t>lägga</a:t>
            </a:r>
            <a:r>
              <a:rPr lang="en-US" dirty="0"/>
              <a:t> in </a:t>
            </a:r>
            <a:r>
              <a:rPr lang="en-US" dirty="0" err="1"/>
              <a:t>en</a:t>
            </a:r>
            <a:r>
              <a:rPr lang="en-US" dirty="0"/>
              <a:t> </a:t>
            </a:r>
            <a:r>
              <a:rPr lang="en-US" dirty="0" err="1"/>
              <a:t>bild</a:t>
            </a:r>
            <a:r>
              <a:rPr lang="en-US" dirty="0"/>
              <a:t> till </a:t>
            </a:r>
            <a:r>
              <a:rPr lang="en-US" dirty="0" err="1"/>
              <a:t>brödtexten</a:t>
            </a:r>
            <a:r>
              <a:rPr lang="en-US" dirty="0"/>
              <a:t> </a:t>
            </a:r>
            <a:r>
              <a:rPr lang="en-US" dirty="0" err="1"/>
              <a:t>i</a:t>
            </a:r>
            <a:r>
              <a:rPr lang="en-US" dirty="0"/>
              <a:t> </a:t>
            </a:r>
            <a:r>
              <a:rPr lang="en-US" dirty="0" err="1"/>
              <a:t>spalt</a:t>
            </a:r>
            <a:r>
              <a:rPr lang="en-US" dirty="0"/>
              <a:t> 1.</a:t>
            </a:r>
          </a:p>
        </p:txBody>
      </p:sp>
      <p:sp>
        <p:nvSpPr>
          <p:cNvPr id="5" name="Date Placeholder 4"/>
          <p:cNvSpPr>
            <a:spLocks noGrp="1"/>
          </p:cNvSpPr>
          <p:nvPr>
            <p:ph type="dt" sz="half" idx="10"/>
          </p:nvPr>
        </p:nvSpPr>
        <p:spPr/>
        <p:txBody>
          <a:bodyPr/>
          <a:lstStyle/>
          <a:p>
            <a:fld id="{80B162F4-1682-4275-A1BA-68243393BFFC}" type="datetime1">
              <a:rPr lang="sv-SE" smtClean="0"/>
              <a:t>2025-04-07</a:t>
            </a:fld>
            <a:endParaRPr lang="sv-SE"/>
          </a:p>
        </p:txBody>
      </p:sp>
      <p:sp>
        <p:nvSpPr>
          <p:cNvPr id="6" name="textruta 5">
            <a:extLst>
              <a:ext uri="{FF2B5EF4-FFF2-40B4-BE49-F238E27FC236}">
                <a16:creationId xmlns:a16="http://schemas.microsoft.com/office/drawing/2014/main" id="{9CF003D3-F355-4DB4-9223-58BB2C2ECFB1}"/>
              </a:ext>
            </a:extLst>
          </p:cNvPr>
          <p:cNvSpPr txBox="1"/>
          <p:nvPr userDrawn="1"/>
        </p:nvSpPr>
        <p:spPr>
          <a:xfrm>
            <a:off x="838201" y="2276475"/>
            <a:ext cx="5181600" cy="646331"/>
          </a:xfrm>
          <a:prstGeom prst="rect">
            <a:avLst/>
          </a:prstGeom>
          <a:noFill/>
        </p:spPr>
        <p:txBody>
          <a:bodyPr wrap="square" rtlCol="0">
            <a:spAutoFit/>
          </a:bodyPr>
          <a:lstStyle/>
          <a:p>
            <a:r>
              <a:rPr lang="sv-SE" dirty="0"/>
              <a:t>Här är en brödtextruta. Skriv en beskrivande text till bilden i spalt 2.</a:t>
            </a:r>
          </a:p>
        </p:txBody>
      </p:sp>
    </p:spTree>
    <p:extLst>
      <p:ext uri="{BB962C8B-B14F-4D97-AF65-F5344CB8AC3E}">
        <p14:creationId xmlns:p14="http://schemas.microsoft.com/office/powerpoint/2010/main" val="346848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Rubrik till två spal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1" y="833107"/>
            <a:ext cx="8939073" cy="1325563"/>
          </a:xfrm>
        </p:spPr>
        <p:txBody>
          <a:bodyPr/>
          <a:lstStyle>
            <a:lvl1pPr>
              <a:defRPr/>
            </a:lvl1pPr>
          </a:lstStyle>
          <a:p>
            <a:r>
              <a:rPr lang="sv-SE" dirty="0"/>
              <a:t>Rubrik till två spalter m. rubrik</a:t>
            </a:r>
            <a:endParaRPr lang="en-US" dirty="0"/>
          </a:p>
        </p:txBody>
      </p:sp>
      <p:sp>
        <p:nvSpPr>
          <p:cNvPr id="3" name="Text Placeholder 2"/>
          <p:cNvSpPr>
            <a:spLocks noGrp="1"/>
          </p:cNvSpPr>
          <p:nvPr>
            <p:ph type="body" idx="1" hasCustomPrompt="1"/>
          </p:nvPr>
        </p:nvSpPr>
        <p:spPr>
          <a:xfrm>
            <a:off x="839789" y="2230176"/>
            <a:ext cx="5157787" cy="503499"/>
          </a:xfrm>
        </p:spPr>
        <p:txBody>
          <a:bodyPr anchor="t">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Rubrik spalt 1</a:t>
            </a:r>
          </a:p>
        </p:txBody>
      </p:sp>
      <p:sp>
        <p:nvSpPr>
          <p:cNvPr id="4" name="Content Placeholder 3"/>
          <p:cNvSpPr>
            <a:spLocks noGrp="1"/>
          </p:cNvSpPr>
          <p:nvPr>
            <p:ph sz="half" idx="2"/>
          </p:nvPr>
        </p:nvSpPr>
        <p:spPr>
          <a:xfrm>
            <a:off x="839789" y="2805182"/>
            <a:ext cx="5157787" cy="255693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hasCustomPrompt="1"/>
          </p:nvPr>
        </p:nvSpPr>
        <p:spPr>
          <a:xfrm>
            <a:off x="6172201" y="2230176"/>
            <a:ext cx="5183188" cy="503499"/>
          </a:xfrm>
        </p:spPr>
        <p:txBody>
          <a:bodyPr anchor="t">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Rubrik spalt 2</a:t>
            </a:r>
          </a:p>
        </p:txBody>
      </p:sp>
      <p:sp>
        <p:nvSpPr>
          <p:cNvPr id="6" name="Content Placeholder 5"/>
          <p:cNvSpPr>
            <a:spLocks noGrp="1"/>
          </p:cNvSpPr>
          <p:nvPr>
            <p:ph sz="quarter" idx="4"/>
          </p:nvPr>
        </p:nvSpPr>
        <p:spPr>
          <a:xfrm>
            <a:off x="6172201" y="2805181"/>
            <a:ext cx="5183188" cy="338448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40640903-0CFB-4D08-A37C-F75B03B9B29F}" type="datetime1">
              <a:rPr lang="sv-SE" smtClean="0"/>
              <a:t>2025-04-07</a:t>
            </a:fld>
            <a:endParaRPr lang="sv-SE"/>
          </a:p>
        </p:txBody>
      </p:sp>
    </p:spTree>
    <p:extLst>
      <p:ext uri="{BB962C8B-B14F-4D97-AF65-F5344CB8AC3E}">
        <p14:creationId xmlns:p14="http://schemas.microsoft.com/office/powerpoint/2010/main" val="1920661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layou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880608-DC36-496E-BF0F-8D54271F175A}" type="datetime1">
              <a:rPr lang="sv-SE" smtClean="0"/>
              <a:t>2025-04-07</a:t>
            </a:fld>
            <a:endParaRPr lang="sv-SE"/>
          </a:p>
        </p:txBody>
      </p:sp>
    </p:spTree>
    <p:extLst>
      <p:ext uri="{BB962C8B-B14F-4D97-AF65-F5344CB8AC3E}">
        <p14:creationId xmlns:p14="http://schemas.microsoft.com/office/powerpoint/2010/main" val="3744321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1019175"/>
            <a:ext cx="9375451" cy="747483"/>
          </a:xfrm>
        </p:spPr>
        <p:txBody>
          <a:bodyPr anchor="t"/>
          <a:lstStyle>
            <a:lvl1pPr>
              <a:defRPr sz="3200"/>
            </a:lvl1pPr>
          </a:lstStyle>
          <a:p>
            <a:r>
              <a:rPr lang="sv-SE" dirty="0"/>
              <a:t>Rubrik till bild</a:t>
            </a:r>
            <a:endParaRPr lang="en-US" dirty="0"/>
          </a:p>
        </p:txBody>
      </p:sp>
      <p:sp>
        <p:nvSpPr>
          <p:cNvPr id="3" name="Picture Placeholder 2"/>
          <p:cNvSpPr>
            <a:spLocks noGrp="1" noChangeAspect="1"/>
          </p:cNvSpPr>
          <p:nvPr>
            <p:ph type="pic" idx="1"/>
          </p:nvPr>
        </p:nvSpPr>
        <p:spPr>
          <a:xfrm>
            <a:off x="838200" y="1802168"/>
            <a:ext cx="10515600" cy="35688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5" name="Date Placeholder 4"/>
          <p:cNvSpPr>
            <a:spLocks noGrp="1"/>
          </p:cNvSpPr>
          <p:nvPr>
            <p:ph type="dt" sz="half" idx="10"/>
          </p:nvPr>
        </p:nvSpPr>
        <p:spPr/>
        <p:txBody>
          <a:bodyPr/>
          <a:lstStyle/>
          <a:p>
            <a:fld id="{64A8B863-CA0F-4FE0-A875-72EE2DC80837}" type="datetime1">
              <a:rPr lang="sv-SE" smtClean="0"/>
              <a:t>2025-04-07</a:t>
            </a:fld>
            <a:endParaRPr lang="sv-SE"/>
          </a:p>
        </p:txBody>
      </p:sp>
    </p:spTree>
    <p:extLst>
      <p:ext uri="{BB962C8B-B14F-4D97-AF65-F5344CB8AC3E}">
        <p14:creationId xmlns:p14="http://schemas.microsoft.com/office/powerpoint/2010/main" val="901687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686494"/>
            <a:ext cx="8939073" cy="1325563"/>
          </a:xfrm>
          <a:prstGeom prst="rect">
            <a:avLst/>
          </a:prstGeom>
        </p:spPr>
        <p:txBody>
          <a:bodyPr vert="horz" lIns="91440" tIns="45720" rIns="91440" bIns="45720" rtlCol="0" anchor="ctr">
            <a:normAutofit/>
          </a:bodyPr>
          <a:lstStyle/>
          <a:p>
            <a:r>
              <a:rPr lang="sv-SE" dirty="0"/>
              <a:t>Klicka här för att ändra mall för rubrikformat</a:t>
            </a:r>
            <a:endParaRPr lang="en-US" dirty="0"/>
          </a:p>
        </p:txBody>
      </p:sp>
      <p:sp>
        <p:nvSpPr>
          <p:cNvPr id="3" name="Text Placeholder 2"/>
          <p:cNvSpPr>
            <a:spLocks noGrp="1"/>
          </p:cNvSpPr>
          <p:nvPr>
            <p:ph type="body" idx="1"/>
          </p:nvPr>
        </p:nvSpPr>
        <p:spPr>
          <a:xfrm>
            <a:off x="838200" y="2139518"/>
            <a:ext cx="10515600" cy="3213717"/>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Date Placeholder 3"/>
          <p:cNvSpPr>
            <a:spLocks noGrp="1"/>
          </p:cNvSpPr>
          <p:nvPr>
            <p:ph type="dt" sz="half" idx="2"/>
          </p:nvPr>
        </p:nvSpPr>
        <p:spPr>
          <a:xfrm>
            <a:off x="210843" y="193908"/>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C1354E-417F-43C8-80A2-2459E5747AB2}" type="datetime1">
              <a:rPr lang="sv-SE" smtClean="0"/>
              <a:t>2025-04-07</a:t>
            </a:fld>
            <a:endParaRPr lang="sv-SE" dirty="0"/>
          </a:p>
        </p:txBody>
      </p:sp>
    </p:spTree>
    <p:extLst>
      <p:ext uri="{BB962C8B-B14F-4D97-AF65-F5344CB8AC3E}">
        <p14:creationId xmlns:p14="http://schemas.microsoft.com/office/powerpoint/2010/main" val="3820423082"/>
      </p:ext>
    </p:extLst>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72" r:id="rId6"/>
    <p:sldLayoutId id="2147483665" r:id="rId7"/>
    <p:sldLayoutId id="2147483667" r:id="rId8"/>
    <p:sldLayoutId id="2147483669" r:id="rId9"/>
    <p:sldLayoutId id="2147483670" r:id="rId10"/>
  </p:sldLayoutIdLst>
  <p:hf sldNum="0" hdr="0" ftr="0"/>
  <p:txStyles>
    <p:titleStyle>
      <a:lvl1pPr algn="l" defTabSz="914400" rtl="0" eaLnBrk="1" latinLnBrk="0" hangingPunct="1">
        <a:lnSpc>
          <a:spcPct val="90000"/>
        </a:lnSpc>
        <a:spcBef>
          <a:spcPct val="0"/>
        </a:spcBef>
        <a:buNone/>
        <a:defRPr sz="4400" b="1"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D7F792-081D-6C0F-6ABA-5F489CBF0B09}"/>
              </a:ext>
            </a:extLst>
          </p:cNvPr>
          <p:cNvSpPr>
            <a:spLocks noGrp="1"/>
          </p:cNvSpPr>
          <p:nvPr>
            <p:ph type="title"/>
          </p:nvPr>
        </p:nvSpPr>
        <p:spPr/>
        <p:txBody>
          <a:bodyPr>
            <a:normAutofit/>
          </a:bodyPr>
          <a:lstStyle/>
          <a:p>
            <a:r>
              <a:rPr lang="sv-SE" dirty="0">
                <a:latin typeface="Trebuchet MS"/>
              </a:rPr>
              <a:t>Säker Honungshantering</a:t>
            </a:r>
            <a:br>
              <a:rPr lang="sv-SE" dirty="0"/>
            </a:br>
            <a:r>
              <a:rPr lang="sv-SE" sz="3200">
                <a:latin typeface="Trebuchet MS"/>
              </a:rPr>
              <a:t>-definitioner och märkning</a:t>
            </a:r>
            <a:endParaRPr lang="sv-SE" sz="3200" dirty="0"/>
          </a:p>
        </p:txBody>
      </p:sp>
      <p:pic>
        <p:nvPicPr>
          <p:cNvPr id="3" name="Bildobjekt 2">
            <a:extLst>
              <a:ext uri="{FF2B5EF4-FFF2-40B4-BE49-F238E27FC236}">
                <a16:creationId xmlns:a16="http://schemas.microsoft.com/office/drawing/2014/main" id="{93CE40EC-FFB2-EF57-9829-6E1188316875}"/>
              </a:ext>
            </a:extLst>
          </p:cNvPr>
          <p:cNvPicPr>
            <a:picLocks noChangeAspect="1"/>
          </p:cNvPicPr>
          <p:nvPr/>
        </p:nvPicPr>
        <p:blipFill>
          <a:blip r:embed="rId3"/>
          <a:stretch>
            <a:fillRect/>
          </a:stretch>
        </p:blipFill>
        <p:spPr>
          <a:xfrm>
            <a:off x="2433112" y="5248517"/>
            <a:ext cx="4785775" cy="1609483"/>
          </a:xfrm>
          <a:prstGeom prst="rect">
            <a:avLst/>
          </a:prstGeom>
        </p:spPr>
      </p:pic>
      <p:sp>
        <p:nvSpPr>
          <p:cNvPr id="4" name="textruta 3">
            <a:extLst>
              <a:ext uri="{FF2B5EF4-FFF2-40B4-BE49-F238E27FC236}">
                <a16:creationId xmlns:a16="http://schemas.microsoft.com/office/drawing/2014/main" id="{14E07FBA-7BB9-B6BE-B8A8-C0E017D08D76}"/>
              </a:ext>
            </a:extLst>
          </p:cNvPr>
          <p:cNvSpPr txBox="1"/>
          <p:nvPr/>
        </p:nvSpPr>
        <p:spPr>
          <a:xfrm>
            <a:off x="7751028" y="5868936"/>
            <a:ext cx="4572107" cy="646331"/>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sv-SE" b="1" dirty="0">
                <a:solidFill>
                  <a:schemeClr val="bg1"/>
                </a:solidFill>
              </a:rPr>
              <a:t>© Sveriges Biodlares Riksförbund</a:t>
            </a:r>
          </a:p>
          <a:p>
            <a:r>
              <a:rPr lang="sv-SE" b="1" dirty="0">
                <a:solidFill>
                  <a:schemeClr val="bg1"/>
                </a:solidFill>
              </a:rPr>
              <a:t>Utbildningsansvarig Richard Johansson</a:t>
            </a:r>
          </a:p>
        </p:txBody>
      </p:sp>
    </p:spTree>
    <p:extLst>
      <p:ext uri="{BB962C8B-B14F-4D97-AF65-F5344CB8AC3E}">
        <p14:creationId xmlns:p14="http://schemas.microsoft.com/office/powerpoint/2010/main" val="2523834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7" name="Bildobjekt 6">
            <a:extLst>
              <a:ext uri="{FF2B5EF4-FFF2-40B4-BE49-F238E27FC236}">
                <a16:creationId xmlns:a16="http://schemas.microsoft.com/office/drawing/2014/main" id="{6DA300EB-ECCC-0433-D7BF-0AF97BEE3E52}"/>
              </a:ext>
            </a:extLst>
          </p:cNvPr>
          <p:cNvPicPr>
            <a:picLocks noChangeAspect="1"/>
          </p:cNvPicPr>
          <p:nvPr/>
        </p:nvPicPr>
        <p:blipFill>
          <a:blip r:embed="rId3"/>
          <a:stretch>
            <a:fillRect/>
          </a:stretch>
        </p:blipFill>
        <p:spPr>
          <a:xfrm>
            <a:off x="307907" y="1260453"/>
            <a:ext cx="9591468" cy="4024266"/>
          </a:xfrm>
          <a:prstGeom prst="rect">
            <a:avLst/>
          </a:prstGeom>
        </p:spPr>
      </p:pic>
      <p:sp>
        <p:nvSpPr>
          <p:cNvPr id="12" name="textruta 11">
            <a:extLst>
              <a:ext uri="{FF2B5EF4-FFF2-40B4-BE49-F238E27FC236}">
                <a16:creationId xmlns:a16="http://schemas.microsoft.com/office/drawing/2014/main" id="{BCF17E5C-CE34-8DB0-B41F-645EF1FA2AA9}"/>
              </a:ext>
            </a:extLst>
          </p:cNvPr>
          <p:cNvSpPr txBox="1"/>
          <p:nvPr/>
        </p:nvSpPr>
        <p:spPr>
          <a:xfrm>
            <a:off x="3806687" y="487017"/>
            <a:ext cx="2405270" cy="369332"/>
          </a:xfrm>
          <a:prstGeom prst="rect">
            <a:avLst/>
          </a:prstGeom>
          <a:noFill/>
        </p:spPr>
        <p:txBody>
          <a:bodyPr wrap="square" rtlCol="0">
            <a:spAutoFit/>
          </a:bodyPr>
          <a:lstStyle/>
          <a:p>
            <a:r>
              <a:rPr lang="sv-SE" dirty="0"/>
              <a:t>Märkning av honung</a:t>
            </a:r>
          </a:p>
        </p:txBody>
      </p:sp>
    </p:spTree>
    <p:extLst>
      <p:ext uri="{BB962C8B-B14F-4D97-AF65-F5344CB8AC3E}">
        <p14:creationId xmlns:p14="http://schemas.microsoft.com/office/powerpoint/2010/main" val="133048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1063488" y="688241"/>
            <a:ext cx="2743200" cy="947982"/>
          </a:xfrm>
        </p:spPr>
        <p:txBody>
          <a:bodyPr>
            <a:normAutofit/>
          </a:bodyPr>
          <a:lstStyle/>
          <a:p>
            <a:r>
              <a:rPr lang="sv-SE" sz="4000" dirty="0">
                <a:latin typeface="Trebuchet MS"/>
              </a:rPr>
              <a:t>Ursprung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327845" y="1459889"/>
            <a:ext cx="4402333" cy="3853597"/>
          </a:xfrm>
        </p:spPr>
        <p:txBody>
          <a:bodyPr vert="horz" lIns="91440" tIns="45720" rIns="91440" bIns="45720" rtlCol="0" anchor="t">
            <a:normAutofit/>
          </a:bodyPr>
          <a:lstStyle/>
          <a:p>
            <a:pPr algn="l">
              <a:lnSpc>
                <a:spcPct val="107000"/>
              </a:lnSpc>
              <a:spcAft>
                <a:spcPts val="800"/>
              </a:spcAft>
            </a:pPr>
            <a:r>
              <a:rPr lang="sv-SE" sz="2000" kern="100" dirty="0">
                <a:effectLst/>
                <a:latin typeface="+mj-lt"/>
                <a:ea typeface="Calibri" panose="020F0502020204030204" pitchFamily="34" charset="0"/>
                <a:cs typeface="Calibri" panose="020F0502020204030204" pitchFamily="34" charset="0"/>
              </a:rPr>
              <a:t>Det ursprungsland eller de ursprungsländer där honungen har skördats ska anges på etiketten i </a:t>
            </a:r>
            <a:r>
              <a:rPr lang="sv-SE" sz="2000" kern="0" dirty="0">
                <a:effectLst/>
                <a:latin typeface="+mj-lt"/>
                <a:ea typeface="Times New Roman" panose="02020603050405020304" pitchFamily="18" charset="0"/>
                <a:cs typeface="Calibri" panose="020F0502020204030204" pitchFamily="34" charset="0"/>
              </a:rPr>
              <a:t>fallande ordning baserat på vikt; etiketten ska också inkludera den procentandel som varje land representerar i blandningen.</a:t>
            </a:r>
            <a:endParaRPr lang="sv-SE" sz="2000" kern="100" dirty="0">
              <a:effectLst/>
              <a:latin typeface="+mj-lt"/>
              <a:ea typeface="Calibri" panose="020F0502020204030204" pitchFamily="34" charset="0"/>
              <a:cs typeface="Times New Roman" panose="02020603050405020304" pitchFamily="18" charset="0"/>
            </a:endParaRPr>
          </a:p>
          <a:p>
            <a:pPr marL="342900" indent="-342900" algn="l">
              <a:lnSpc>
                <a:spcPct val="107000"/>
              </a:lnSpc>
              <a:spcAft>
                <a:spcPts val="800"/>
              </a:spcAft>
              <a:buFont typeface="Arial" panose="020B0604020202020204" pitchFamily="34" charset="0"/>
              <a:buChar char="•"/>
            </a:pPr>
            <a:endParaRPr lang="sv-SE" sz="20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9481A271-9712-3491-C95A-2CEB62F1DD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94535" y="2415208"/>
            <a:ext cx="5144014" cy="34290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4057777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0" y="741054"/>
            <a:ext cx="8269357" cy="947982"/>
          </a:xfrm>
        </p:spPr>
        <p:txBody>
          <a:bodyPr>
            <a:normAutofit fontScale="90000"/>
          </a:bodyPr>
          <a:lstStyle/>
          <a:p>
            <a:r>
              <a:rPr lang="sv-SE" sz="4800" dirty="0">
                <a:latin typeface="Trebuchet MS"/>
              </a:rPr>
              <a:t>Närings- och hälsopåståenden</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210843" y="1893643"/>
            <a:ext cx="10876257" cy="4164257"/>
          </a:xfrm>
        </p:spPr>
        <p:txBody>
          <a:bodyPr vert="horz" lIns="91440" tIns="45720" rIns="91440" bIns="45720" rtlCol="0" anchor="t">
            <a:normAutofit/>
          </a:bodyPr>
          <a:lstStyle/>
          <a:p>
            <a:pPr algn="l">
              <a:lnSpc>
                <a:spcPct val="107000"/>
              </a:lnSpc>
              <a:spcAft>
                <a:spcPts val="800"/>
              </a:spcAft>
            </a:pPr>
            <a:r>
              <a:rPr lang="sv-SE" sz="2200" kern="100" dirty="0">
                <a:effectLst/>
                <a:latin typeface="+mj-lt"/>
                <a:ea typeface="Calibri" panose="020F0502020204030204" pitchFamily="34" charset="0"/>
                <a:cs typeface="Times New Roman" panose="02020603050405020304" pitchFamily="18" charset="0"/>
              </a:rPr>
              <a:t>Närings- och hälsopåståenden kan användas för att informera konsumenter om att ett livsmedel är särskilt nyttigt. I näringspåståenden informeras om innehållet i produkten och i hälsopåståenden ges information om effekter på hälsan. </a:t>
            </a:r>
            <a:endParaRPr lang="sv-SE" sz="2200" i="0" dirty="0">
              <a:effectLst/>
              <a:latin typeface="+mj-lt"/>
            </a:endParaRPr>
          </a:p>
          <a:p>
            <a:pPr algn="l">
              <a:lnSpc>
                <a:spcPct val="107000"/>
              </a:lnSpc>
              <a:spcBef>
                <a:spcPts val="1575"/>
              </a:spcBef>
              <a:spcAft>
                <a:spcPts val="790"/>
              </a:spcAft>
            </a:pPr>
            <a:r>
              <a:rPr lang="sv-SE" sz="2200" kern="100" dirty="0">
                <a:effectLst/>
                <a:latin typeface="+mj-lt"/>
                <a:ea typeface="Times New Roman" panose="02020603050405020304" pitchFamily="18" charset="0"/>
                <a:cs typeface="Times New Roman" panose="02020603050405020304" pitchFamily="18" charset="0"/>
              </a:rPr>
              <a:t>Regler kring närings- och hälsopåståenden avser all presentation och marknadsföring av ett livsmedel genom till exempel märkning på förpackningen, annonser, reklam, muntlig information vid försäljning och internet. Även om fördelarna bara antyds, genom till exempel bilder, räknas de som näringspåståenden eller hälsopåståenden. Även varumärken och märkesnamn kan utgöra närings- eller hälsopåståenden. </a:t>
            </a:r>
            <a:endParaRPr lang="sv-SE"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2CC5B999-4417-8523-8904-41AF556A2411}"/>
              </a:ext>
            </a:extLst>
          </p:cNvPr>
          <p:cNvPicPr>
            <a:picLocks noChangeAspect="1"/>
          </p:cNvPicPr>
          <p:nvPr/>
        </p:nvPicPr>
        <p:blipFill>
          <a:blip r:embed="rId3"/>
          <a:stretch>
            <a:fillRect/>
          </a:stretch>
        </p:blipFill>
        <p:spPr>
          <a:xfrm>
            <a:off x="2518141" y="5646852"/>
            <a:ext cx="871804" cy="1060796"/>
          </a:xfrm>
          <a:prstGeom prst="rect">
            <a:avLst/>
          </a:prstGeom>
        </p:spPr>
      </p:pic>
    </p:spTree>
    <p:extLst>
      <p:ext uri="{BB962C8B-B14F-4D97-AF65-F5344CB8AC3E}">
        <p14:creationId xmlns:p14="http://schemas.microsoft.com/office/powerpoint/2010/main" val="2754449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499562-9CC6-9B85-398C-B745F69BBC17}"/>
              </a:ext>
            </a:extLst>
          </p:cNvPr>
          <p:cNvSpPr>
            <a:spLocks noGrp="1"/>
          </p:cNvSpPr>
          <p:nvPr>
            <p:ph type="ctrTitle"/>
          </p:nvPr>
        </p:nvSpPr>
        <p:spPr>
          <a:xfrm>
            <a:off x="-152400" y="527080"/>
            <a:ext cx="10363200" cy="947982"/>
          </a:xfrm>
        </p:spPr>
        <p:txBody>
          <a:bodyPr>
            <a:normAutofit fontScale="90000"/>
          </a:bodyPr>
          <a:lstStyle/>
          <a:p>
            <a:r>
              <a:rPr lang="sv-SE" dirty="0"/>
              <a:t>Närings- och hälsopåståenden</a:t>
            </a:r>
          </a:p>
        </p:txBody>
      </p:sp>
      <p:sp>
        <p:nvSpPr>
          <p:cNvPr id="3" name="Underrubrik 2">
            <a:extLst>
              <a:ext uri="{FF2B5EF4-FFF2-40B4-BE49-F238E27FC236}">
                <a16:creationId xmlns:a16="http://schemas.microsoft.com/office/drawing/2014/main" id="{76ABBEB2-9354-5550-461C-644BE36E8AB0}"/>
              </a:ext>
            </a:extLst>
          </p:cNvPr>
          <p:cNvSpPr>
            <a:spLocks noGrp="1"/>
          </p:cNvSpPr>
          <p:nvPr>
            <p:ph type="subTitle" idx="1"/>
          </p:nvPr>
        </p:nvSpPr>
        <p:spPr>
          <a:xfrm>
            <a:off x="6096000" y="1999422"/>
            <a:ext cx="4216401" cy="4092575"/>
          </a:xfrm>
        </p:spPr>
        <p:txBody>
          <a:bodyPr/>
          <a:lstStyle/>
          <a:p>
            <a:pPr marL="0" marR="0" lvl="0" indent="0" algn="l" defTabSz="914400" rtl="0" eaLnBrk="1" fontAlgn="auto" latinLnBrk="0" hangingPunct="1">
              <a:lnSpc>
                <a:spcPct val="107000"/>
              </a:lnSpc>
              <a:spcBef>
                <a:spcPts val="1575"/>
              </a:spcBef>
              <a:spcAft>
                <a:spcPts val="790"/>
              </a:spcAft>
              <a:buClrTx/>
              <a:buSzTx/>
              <a:buFont typeface="Arial" panose="020B0604020202020204" pitchFamily="34" charset="0"/>
              <a:buNone/>
              <a:tabLst/>
              <a:defRPr/>
            </a:pPr>
            <a:r>
              <a:rPr kumimoji="0" lang="sv-SE" sz="2000" b="0" i="0" u="none" strike="noStrike" kern="100" cap="none" spc="0" normalizeH="0" baseline="0" noProof="0" dirty="0">
                <a:ln>
                  <a:noFill/>
                </a:ln>
                <a:solidFill>
                  <a:srgbClr val="000000"/>
                </a:solidFill>
                <a:effectLst/>
                <a:uLnTx/>
                <a:uFillTx/>
                <a:latin typeface="Trebuchet MS"/>
                <a:ea typeface="Times New Roman" panose="02020603050405020304" pitchFamily="18" charset="0"/>
                <a:cs typeface="Times New Roman" panose="02020603050405020304" pitchFamily="18" charset="0"/>
              </a:rPr>
              <a:t>Det finns tydliga regler för hur närings- och hälsopåståenden ska skrivas och vilka krav som livsmedlet måste uppfylla för att företag ska få använda sådana påståenden. Du får bara göra närings- och hälsopåståenden som är godkända av EU-kommissionen och som uppfyller villkoren i förordning (EG) nr 1924/2006.</a:t>
            </a:r>
            <a:r>
              <a:rPr kumimoji="0" lang="sv-SE" sz="2000" b="0" i="0" u="none" strike="noStrike" kern="0" cap="none" spc="0" normalizeH="0" baseline="0" noProof="0" dirty="0">
                <a:ln>
                  <a:noFill/>
                </a:ln>
                <a:solidFill>
                  <a:srgbClr val="000000"/>
                </a:solidFill>
                <a:effectLst/>
                <a:uLnTx/>
                <a:uFillTx/>
                <a:latin typeface="Trebuchet MS"/>
                <a:ea typeface="Times New Roman" panose="02020603050405020304" pitchFamily="18" charset="0"/>
                <a:cs typeface="Times New Roman" panose="02020603050405020304" pitchFamily="18" charset="0"/>
              </a:rPr>
              <a:t> </a:t>
            </a:r>
            <a:endParaRPr kumimoji="0" lang="sv-SE" sz="2000" b="0" i="0" u="none" strike="noStrike" kern="100" cap="none" spc="0" normalizeH="0" baseline="0" noProof="0" dirty="0">
              <a:ln>
                <a:noFill/>
              </a:ln>
              <a:solidFill>
                <a:srgbClr val="000000"/>
              </a:solidFill>
              <a:effectLst/>
              <a:uLnTx/>
              <a:uFillTx/>
              <a:latin typeface="Trebuchet MS"/>
              <a:ea typeface="Times New Roman" panose="02020603050405020304" pitchFamily="18" charset="0"/>
              <a:cs typeface="Times New Roman" panose="02020603050405020304" pitchFamily="18" charset="0"/>
            </a:endParaRPr>
          </a:p>
          <a:p>
            <a:endParaRPr lang="sv-SE" dirty="0"/>
          </a:p>
        </p:txBody>
      </p:sp>
      <p:sp>
        <p:nvSpPr>
          <p:cNvPr id="4" name="Platshållare för datum 3">
            <a:extLst>
              <a:ext uri="{FF2B5EF4-FFF2-40B4-BE49-F238E27FC236}">
                <a16:creationId xmlns:a16="http://schemas.microsoft.com/office/drawing/2014/main" id="{70C0573A-2E3B-42EB-8578-2230B934472C}"/>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DA5A9B31-0E49-8AD3-772E-B42F2F4761B3}"/>
              </a:ext>
            </a:extLst>
          </p:cNvPr>
          <p:cNvPicPr>
            <a:picLocks noChangeAspect="1"/>
          </p:cNvPicPr>
          <p:nvPr/>
        </p:nvPicPr>
        <p:blipFill>
          <a:blip r:embed="rId3"/>
          <a:stretch>
            <a:fillRect/>
          </a:stretch>
        </p:blipFill>
        <p:spPr>
          <a:xfrm>
            <a:off x="1320628" y="1475062"/>
            <a:ext cx="3962743" cy="3907875"/>
          </a:xfrm>
          <a:prstGeom prst="rect">
            <a:avLst/>
          </a:prstGeom>
        </p:spPr>
      </p:pic>
    </p:spTree>
    <p:extLst>
      <p:ext uri="{BB962C8B-B14F-4D97-AF65-F5344CB8AC3E}">
        <p14:creationId xmlns:p14="http://schemas.microsoft.com/office/powerpoint/2010/main" val="3068826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0" y="1009061"/>
            <a:ext cx="8269357" cy="947982"/>
          </a:xfrm>
        </p:spPr>
        <p:txBody>
          <a:bodyPr>
            <a:normAutofit fontScale="90000"/>
          </a:bodyPr>
          <a:lstStyle/>
          <a:p>
            <a:r>
              <a:rPr lang="sv-SE" sz="4800" dirty="0">
                <a:latin typeface="Trebuchet MS"/>
              </a:rPr>
              <a:t>Närings- och hälsopåståenden</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210843" y="1009061"/>
            <a:ext cx="9817740" cy="3215070"/>
          </a:xfrm>
        </p:spPr>
        <p:txBody>
          <a:bodyPr vert="horz" lIns="91440" tIns="45720" rIns="91440" bIns="45720" rtlCol="0" anchor="t">
            <a:normAutofit/>
          </a:bodyPr>
          <a:lstStyle/>
          <a:p>
            <a:pPr algn="l" fontAlgn="b">
              <a:buFont typeface="Arial" panose="020B0604020202020204" pitchFamily="34" charset="0"/>
              <a:buChar char="•"/>
            </a:pPr>
            <a:endParaRPr lang="sv-SE" sz="1600" b="0" i="0" dirty="0">
              <a:solidFill>
                <a:srgbClr val="000000"/>
              </a:solidFill>
              <a:effectLst/>
              <a:latin typeface="Cocogoose"/>
            </a:endParaRPr>
          </a:p>
          <a:p>
            <a:pPr>
              <a:lnSpc>
                <a:spcPct val="107000"/>
              </a:lnSpc>
              <a:spcAft>
                <a:spcPts val="800"/>
              </a:spcAft>
            </a:pPr>
            <a:endParaRPr lang="sv-SE"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sv-SE" b="0" i="0" dirty="0">
                <a:solidFill>
                  <a:srgbClr val="000000"/>
                </a:solidFill>
                <a:effectLst/>
                <a:latin typeface="Source Sans Pro" panose="020B0503030403020204" pitchFamily="34" charset="0"/>
              </a:rPr>
              <a:t>När får man använda ett hälsopåstående?</a:t>
            </a:r>
          </a:p>
          <a:p>
            <a:pPr algn="l"/>
            <a:r>
              <a:rPr lang="sv-SE" b="0" i="0" dirty="0">
                <a:solidFill>
                  <a:srgbClr val="333333"/>
                </a:solidFill>
                <a:effectLst/>
                <a:latin typeface="Source Sans Pro" panose="020B0503030403020204" pitchFamily="34" charset="0"/>
              </a:rPr>
              <a:t>Informationen om livsmedel måste vara rättvisande. Det innebär bland annat att man inte får antyda att ett livsmedel kan förebygga, behandla eller bota sjukdomar eller hänvisa till sådana egenskaper. Det framgår av artikel 7.3 förordning (EU) nr 1169/2011.</a:t>
            </a:r>
          </a:p>
          <a:p>
            <a:endParaRPr lang="sv-SE"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2CC5B999-4417-8523-8904-41AF556A2411}"/>
              </a:ext>
            </a:extLst>
          </p:cNvPr>
          <p:cNvPicPr>
            <a:picLocks noChangeAspect="1"/>
          </p:cNvPicPr>
          <p:nvPr/>
        </p:nvPicPr>
        <p:blipFill>
          <a:blip r:embed="rId3"/>
          <a:stretch>
            <a:fillRect/>
          </a:stretch>
        </p:blipFill>
        <p:spPr>
          <a:xfrm>
            <a:off x="2518141" y="5646852"/>
            <a:ext cx="871804" cy="1060796"/>
          </a:xfrm>
          <a:prstGeom prst="rect">
            <a:avLst/>
          </a:prstGeom>
        </p:spPr>
      </p:pic>
    </p:spTree>
    <p:extLst>
      <p:ext uri="{BB962C8B-B14F-4D97-AF65-F5344CB8AC3E}">
        <p14:creationId xmlns:p14="http://schemas.microsoft.com/office/powerpoint/2010/main" val="189606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1456256" y="692821"/>
            <a:ext cx="7705726" cy="947982"/>
          </a:xfrm>
        </p:spPr>
        <p:txBody>
          <a:bodyPr>
            <a:normAutofit/>
          </a:bodyPr>
          <a:lstStyle/>
          <a:p>
            <a:r>
              <a:rPr lang="sv-SE" sz="4800" dirty="0">
                <a:latin typeface="Trebuchet MS"/>
              </a:rPr>
              <a:t>Vilseledande märkning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5953536" y="1774591"/>
            <a:ext cx="3886203" cy="5000810"/>
          </a:xfrm>
        </p:spPr>
        <p:txBody>
          <a:bodyPr>
            <a:normAutofit/>
          </a:bodyPr>
          <a:lstStyle/>
          <a:p>
            <a:pPr algn="l">
              <a:lnSpc>
                <a:spcPct val="107000"/>
              </a:lnSpc>
              <a:spcAft>
                <a:spcPts val="800"/>
              </a:spcAft>
            </a:pPr>
            <a:r>
              <a:rPr lang="sv-SE" sz="2000" kern="100" dirty="0">
                <a:solidFill>
                  <a:schemeClr val="bg2"/>
                </a:solidFill>
                <a:effectLst/>
                <a:latin typeface="+mj-lt"/>
                <a:ea typeface="Calibri" panose="020F0502020204030204" pitchFamily="34" charset="0"/>
                <a:cs typeface="Times New Roman" panose="02020603050405020304" pitchFamily="18" charset="0"/>
              </a:rPr>
              <a:t>Det är viktigt att vi biodlare ger tydlig information kring våra produkter och kommunicerar detta till våra kunder på ett bra sätt. Med otydliga uppgifter, svårbegripliga eller egenpåhittade begrepp och påståenden som inte är vidimerade så ökar risken för att konsumenten blir vilseledd eller får en felaktig uppfattning om produkten.</a:t>
            </a:r>
          </a:p>
          <a:p>
            <a:pPr marL="285750" indent="-285750" algn="l">
              <a:buFont typeface="Arial" panose="020B0604020202020204" pitchFamily="34" charset="0"/>
              <a:buChar char="•"/>
            </a:pPr>
            <a:endParaRPr lang="sv-SE" sz="18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6" name="Bildobjekt 5">
            <a:extLst>
              <a:ext uri="{FF2B5EF4-FFF2-40B4-BE49-F238E27FC236}">
                <a16:creationId xmlns:a16="http://schemas.microsoft.com/office/drawing/2014/main" id="{38E11639-D5A2-5C77-4501-F52AD5873E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7865" y="1774591"/>
            <a:ext cx="4243335" cy="2832652"/>
          </a:xfrm>
          <a:prstGeom prst="rect">
            <a:avLst/>
          </a:prstGeom>
        </p:spPr>
      </p:pic>
    </p:spTree>
    <p:extLst>
      <p:ext uri="{BB962C8B-B14F-4D97-AF65-F5344CB8AC3E}">
        <p14:creationId xmlns:p14="http://schemas.microsoft.com/office/powerpoint/2010/main" val="3992124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51CF68A-FAAB-C82F-DF43-BF18ED92AA24}"/>
              </a:ext>
            </a:extLst>
          </p:cNvPr>
          <p:cNvPicPr>
            <a:picLocks noChangeAspect="1"/>
          </p:cNvPicPr>
          <p:nvPr/>
        </p:nvPicPr>
        <p:blipFill>
          <a:blip r:embed="rId2"/>
          <a:stretch>
            <a:fillRect/>
          </a:stretch>
        </p:blipFill>
        <p:spPr>
          <a:xfrm>
            <a:off x="3707317" y="1718484"/>
            <a:ext cx="4785775" cy="1609483"/>
          </a:xfrm>
          <a:prstGeom prst="rect">
            <a:avLst/>
          </a:prstGeom>
        </p:spPr>
      </p:pic>
    </p:spTree>
    <p:extLst>
      <p:ext uri="{BB962C8B-B14F-4D97-AF65-F5344CB8AC3E}">
        <p14:creationId xmlns:p14="http://schemas.microsoft.com/office/powerpoint/2010/main" val="1851978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28A027-2127-3240-BE7C-DE46D9349CCE}"/>
              </a:ext>
            </a:extLst>
          </p:cNvPr>
          <p:cNvSpPr>
            <a:spLocks noGrp="1"/>
          </p:cNvSpPr>
          <p:nvPr>
            <p:ph type="ctrTitle"/>
          </p:nvPr>
        </p:nvSpPr>
        <p:spPr>
          <a:xfrm>
            <a:off x="1189847" y="714729"/>
            <a:ext cx="5051927" cy="947982"/>
          </a:xfrm>
        </p:spPr>
        <p:txBody>
          <a:bodyPr>
            <a:normAutofit fontScale="90000"/>
          </a:bodyPr>
          <a:lstStyle/>
          <a:p>
            <a:pPr algn="l"/>
            <a:r>
              <a:rPr lang="sv-SE" sz="4400" dirty="0"/>
              <a:t>Innehåll</a:t>
            </a:r>
            <a:br>
              <a:rPr lang="sv-SE" sz="4400" dirty="0"/>
            </a:br>
            <a:r>
              <a:rPr lang="sv-SE" sz="2700" dirty="0"/>
              <a:t>Märkning &amp; beteckningar</a:t>
            </a:r>
          </a:p>
        </p:txBody>
      </p:sp>
      <p:sp>
        <p:nvSpPr>
          <p:cNvPr id="4" name="Platshållare för datum 3">
            <a:extLst>
              <a:ext uri="{FF2B5EF4-FFF2-40B4-BE49-F238E27FC236}">
                <a16:creationId xmlns:a16="http://schemas.microsoft.com/office/drawing/2014/main" id="{063F9FE8-598C-5DB0-3D2E-19FE8E397E1A}"/>
              </a:ext>
            </a:extLst>
          </p:cNvPr>
          <p:cNvSpPr>
            <a:spLocks noGrp="1"/>
          </p:cNvSpPr>
          <p:nvPr>
            <p:ph type="dt" sz="half" idx="10"/>
          </p:nvPr>
        </p:nvSpPr>
        <p:spPr/>
        <p:txBody>
          <a:bodyPr/>
          <a:lstStyle/>
          <a:p>
            <a:r>
              <a:rPr lang="sv-SE" dirty="0"/>
              <a:t>Datum</a:t>
            </a:r>
          </a:p>
        </p:txBody>
      </p:sp>
      <p:sp>
        <p:nvSpPr>
          <p:cNvPr id="6" name="Underrubrik 5">
            <a:extLst>
              <a:ext uri="{FF2B5EF4-FFF2-40B4-BE49-F238E27FC236}">
                <a16:creationId xmlns:a16="http://schemas.microsoft.com/office/drawing/2014/main" id="{4E96EAB6-2F3A-2735-EC54-184BD3C566F3}"/>
              </a:ext>
            </a:extLst>
          </p:cNvPr>
          <p:cNvSpPr>
            <a:spLocks noGrp="1"/>
          </p:cNvSpPr>
          <p:nvPr>
            <p:ph type="subTitle" idx="1"/>
          </p:nvPr>
        </p:nvSpPr>
        <p:spPr>
          <a:xfrm>
            <a:off x="1189847" y="1662711"/>
            <a:ext cx="4015410" cy="3279255"/>
          </a:xfrm>
        </p:spPr>
        <p:txBody>
          <a:bodyPr>
            <a:normAutofit fontScale="77500" lnSpcReduction="20000"/>
          </a:bodyPr>
          <a:lstStyle/>
          <a:p>
            <a:pPr marL="342900" indent="-342900" algn="l">
              <a:buFont typeface="Arial" panose="020B0604020202020204" pitchFamily="34" charset="0"/>
              <a:buChar char="•"/>
            </a:pPr>
            <a:endParaRPr lang="sv-SE" dirty="0"/>
          </a:p>
          <a:p>
            <a:pPr marL="342900" indent="-342900" algn="l">
              <a:buFont typeface="Arial" panose="020B0604020202020204" pitchFamily="34" charset="0"/>
              <a:buChar char="•"/>
            </a:pPr>
            <a:r>
              <a:rPr lang="sv-SE" dirty="0"/>
              <a:t>Standard för honung</a:t>
            </a:r>
          </a:p>
          <a:p>
            <a:pPr marL="342900" indent="-342900" algn="l">
              <a:buFont typeface="Arial" panose="020B0604020202020204" pitchFamily="34" charset="0"/>
              <a:buChar char="•"/>
            </a:pPr>
            <a:r>
              <a:rPr lang="sv-SE" dirty="0"/>
              <a:t>Definition av honung</a:t>
            </a:r>
          </a:p>
          <a:p>
            <a:pPr marL="342900" indent="-342900" algn="l">
              <a:buFont typeface="Arial" panose="020B0604020202020204" pitchFamily="34" charset="0"/>
              <a:buChar char="•"/>
            </a:pPr>
            <a:r>
              <a:rPr lang="sv-SE" dirty="0"/>
              <a:t>Beteckningar av honung</a:t>
            </a:r>
          </a:p>
          <a:p>
            <a:pPr marL="342900" indent="-342900" algn="l">
              <a:buFont typeface="Arial" panose="020B0604020202020204" pitchFamily="34" charset="0"/>
              <a:buChar char="•"/>
            </a:pPr>
            <a:r>
              <a:rPr lang="sv-SE" dirty="0"/>
              <a:t>Vattenhalt</a:t>
            </a:r>
          </a:p>
          <a:p>
            <a:pPr marL="342900" indent="-342900" algn="l">
              <a:buFont typeface="Arial" panose="020B0604020202020204" pitchFamily="34" charset="0"/>
              <a:buChar char="•"/>
            </a:pPr>
            <a:r>
              <a:rPr lang="sv-SE" dirty="0"/>
              <a:t>HMF</a:t>
            </a:r>
          </a:p>
          <a:p>
            <a:pPr marL="342900" indent="-342900" algn="l">
              <a:buFont typeface="Arial" panose="020B0604020202020204" pitchFamily="34" charset="0"/>
              <a:buChar char="•"/>
            </a:pPr>
            <a:r>
              <a:rPr lang="sv-SE" dirty="0"/>
              <a:t>Märkningsregler</a:t>
            </a:r>
          </a:p>
          <a:p>
            <a:pPr marL="342900" indent="-342900" algn="l">
              <a:buFont typeface="Arial" panose="020B0604020202020204" pitchFamily="34" charset="0"/>
              <a:buChar char="•"/>
            </a:pPr>
            <a:r>
              <a:rPr lang="sv-SE" dirty="0"/>
              <a:t>Ursprung</a:t>
            </a:r>
          </a:p>
          <a:p>
            <a:pPr marL="342900" indent="-342900" algn="l">
              <a:buFont typeface="Arial" panose="020B0604020202020204" pitchFamily="34" charset="0"/>
              <a:buChar char="•"/>
            </a:pPr>
            <a:r>
              <a:rPr lang="sv-SE" dirty="0"/>
              <a:t>Närings- och hälsopåstående</a:t>
            </a:r>
          </a:p>
          <a:p>
            <a:pPr marL="342900" indent="-342900" algn="l">
              <a:buFont typeface="Arial" panose="020B0604020202020204" pitchFamily="34" charset="0"/>
              <a:buChar char="•"/>
            </a:pPr>
            <a:r>
              <a:rPr lang="sv-SE" dirty="0"/>
              <a:t>Vilseledande märkning</a:t>
            </a:r>
          </a:p>
          <a:p>
            <a:pPr algn="l"/>
            <a:endParaRPr lang="sv-SE" dirty="0"/>
          </a:p>
        </p:txBody>
      </p:sp>
      <p:pic>
        <p:nvPicPr>
          <p:cNvPr id="7" name="Bildobjekt 6" descr="En bild som visar mat, gräs, läsk, kopp&#10;&#10;Automatiskt genererad beskrivning">
            <a:extLst>
              <a:ext uri="{FF2B5EF4-FFF2-40B4-BE49-F238E27FC236}">
                <a16:creationId xmlns:a16="http://schemas.microsoft.com/office/drawing/2014/main" id="{EEEC40CE-98A8-D7DC-6670-DBD006F51A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78225" y="1514097"/>
            <a:ext cx="3528391" cy="431875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558699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633663" y="438156"/>
            <a:ext cx="7059224" cy="947982"/>
          </a:xfrm>
        </p:spPr>
        <p:txBody>
          <a:bodyPr>
            <a:normAutofit/>
          </a:bodyPr>
          <a:lstStyle/>
          <a:p>
            <a:r>
              <a:rPr lang="sv-SE" sz="4000" dirty="0">
                <a:latin typeface="Trebuchet MS"/>
              </a:rPr>
              <a:t>Standard för honung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082638" y="1386138"/>
            <a:ext cx="5119379" cy="3732514"/>
          </a:xfrm>
        </p:spPr>
        <p:txBody>
          <a:bodyPr vert="horz" lIns="91440" tIns="45720" rIns="91440" bIns="45720" rtlCol="0" anchor="t">
            <a:noAutofit/>
          </a:bodyPr>
          <a:lstStyle/>
          <a:p>
            <a:pPr algn="l">
              <a:lnSpc>
                <a:spcPct val="107000"/>
              </a:lnSpc>
              <a:spcAft>
                <a:spcPts val="800"/>
              </a:spcAft>
            </a:pPr>
            <a:r>
              <a:rPr lang="sv-SE" sz="2000" kern="100" dirty="0">
                <a:effectLst/>
                <a:latin typeface="+mj-lt"/>
                <a:ea typeface="Calibri" panose="020F0502020204030204" pitchFamily="34" charset="0"/>
                <a:cs typeface="Times New Roman" panose="02020603050405020304" pitchFamily="18" charset="0"/>
              </a:rPr>
              <a:t>EU har, för att underlätta handeln mellan medlemsländer slagit fast vad en vara får och inte får innehålla för att få säljas under en viss varubeteckning. Så kallade livsmedelsstandarder. </a:t>
            </a:r>
          </a:p>
          <a:p>
            <a:pPr algn="l">
              <a:lnSpc>
                <a:spcPct val="107000"/>
              </a:lnSpc>
              <a:spcAft>
                <a:spcPts val="800"/>
              </a:spcAft>
            </a:pPr>
            <a:r>
              <a:rPr lang="sv-SE" sz="2000" kern="100" dirty="0">
                <a:effectLst/>
                <a:latin typeface="+mj-lt"/>
                <a:ea typeface="Calibri" panose="020F0502020204030204" pitchFamily="34" charset="0"/>
                <a:cs typeface="Times New Roman" panose="02020603050405020304" pitchFamily="18" charset="0"/>
              </a:rPr>
              <a:t>Standarden finns för många livsmedel, däribland definition av vad som får kallas honung. I standarden regleras även kriterier för honungens sammansättning och bestämmelser om hur märkning av honung ska ske. </a:t>
            </a:r>
          </a:p>
          <a:p>
            <a:pPr marL="342900" indent="-342900" algn="l">
              <a:buFont typeface="Arial" panose="020B0604020202020204" pitchFamily="34" charset="0"/>
              <a:buChar char="•"/>
            </a:pPr>
            <a:endParaRPr lang="sv-SE" sz="2000"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D4379B6E-7B76-7030-2045-845CEF60BA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50496" y="2681808"/>
            <a:ext cx="5017604" cy="334506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148416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844825" y="559033"/>
            <a:ext cx="5181601" cy="947982"/>
          </a:xfrm>
        </p:spPr>
        <p:txBody>
          <a:bodyPr>
            <a:normAutofit/>
          </a:bodyPr>
          <a:lstStyle/>
          <a:p>
            <a:r>
              <a:rPr lang="sv-SE" sz="4000" dirty="0">
                <a:latin typeface="Trebuchet MS"/>
              </a:rPr>
              <a:t>Definition av honung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914399" y="1400177"/>
            <a:ext cx="8587410" cy="4139837"/>
          </a:xfrm>
        </p:spPr>
        <p:txBody>
          <a:bodyPr vert="horz" lIns="91440" tIns="45720" rIns="91440" bIns="45720" rtlCol="0" anchor="t">
            <a:normAutofit lnSpcReduction="10000"/>
          </a:bodyPr>
          <a:lstStyle/>
          <a:p>
            <a:pPr algn="l">
              <a:lnSpc>
                <a:spcPct val="107000"/>
              </a:lnSpc>
              <a:spcAft>
                <a:spcPts val="800"/>
              </a:spcAft>
            </a:pPr>
            <a:r>
              <a:rPr lang="sv-SE" sz="2000" kern="100" dirty="0">
                <a:effectLst/>
                <a:latin typeface="+mj-lt"/>
                <a:ea typeface="Calibri" panose="020F0502020204030204" pitchFamily="34" charset="0"/>
                <a:cs typeface="Times New Roman" panose="02020603050405020304" pitchFamily="18" charset="0"/>
              </a:rPr>
              <a:t>Honung kan enligt livsmedelsstandarden delas in i följande sorter: </a:t>
            </a:r>
          </a:p>
          <a:p>
            <a:pPr marL="342900" lvl="0" indent="-342900" algn="l">
              <a:lnSpc>
                <a:spcPct val="107000"/>
              </a:lnSpc>
              <a:buFont typeface="Symbol" panose="05050102010706020507" pitchFamily="18" charset="2"/>
              <a:buChar char=""/>
            </a:pPr>
            <a:r>
              <a:rPr lang="sv-SE" sz="2000" kern="100" dirty="0">
                <a:effectLst/>
                <a:latin typeface="+mj-lt"/>
                <a:ea typeface="Calibri" panose="020F0502020204030204" pitchFamily="34" charset="0"/>
                <a:cs typeface="Times New Roman" panose="02020603050405020304" pitchFamily="18" charset="0"/>
              </a:rPr>
              <a:t>Beroende på ursprung; Blomhonung eller nektarhonung och bladhonung (bladhonung är honung som i huvudsak kommer från växtsugande insektsarters (</a:t>
            </a:r>
            <a:r>
              <a:rPr lang="sv-SE" sz="2000" i="1" kern="100" dirty="0" err="1">
                <a:effectLst/>
                <a:latin typeface="+mj-lt"/>
                <a:ea typeface="Calibri" panose="020F0502020204030204" pitchFamily="34" charset="0"/>
                <a:cs typeface="Times New Roman" panose="02020603050405020304" pitchFamily="18" charset="0"/>
              </a:rPr>
              <a:t>Hemiptera</a:t>
            </a:r>
            <a:r>
              <a:rPr lang="sv-SE" sz="2000" kern="100" dirty="0">
                <a:effectLst/>
                <a:latin typeface="+mj-lt"/>
                <a:ea typeface="Calibri" panose="020F0502020204030204" pitchFamily="34" charset="0"/>
                <a:cs typeface="Times New Roman" panose="02020603050405020304" pitchFamily="18" charset="0"/>
              </a:rPr>
              <a:t>) exkret.</a:t>
            </a:r>
          </a:p>
          <a:p>
            <a:pPr marL="342900" lvl="0" indent="-342900" algn="l">
              <a:lnSpc>
                <a:spcPct val="107000"/>
              </a:lnSpc>
              <a:buFont typeface="Symbol" panose="05050102010706020507" pitchFamily="18" charset="2"/>
              <a:buChar char=""/>
            </a:pPr>
            <a:r>
              <a:rPr lang="sv-SE" sz="2000" kern="100" dirty="0">
                <a:effectLst/>
                <a:latin typeface="+mj-lt"/>
                <a:ea typeface="Calibri" panose="020F0502020204030204" pitchFamily="34" charset="0"/>
                <a:cs typeface="Times New Roman" panose="02020603050405020304" pitchFamily="18" charset="0"/>
              </a:rPr>
              <a:t>Beroende på hur den produceras eller presenteras; honung i vaxkakor och honung i bitar av vaxkakor, självrunnen honung, slungad honung, pressad honung respektive filtrerad honung.</a:t>
            </a:r>
          </a:p>
          <a:p>
            <a:pPr marL="342900" lvl="0" indent="-342900" algn="l">
              <a:lnSpc>
                <a:spcPct val="107000"/>
              </a:lnSpc>
              <a:spcAft>
                <a:spcPts val="800"/>
              </a:spcAft>
              <a:buFont typeface="Symbol" panose="05050102010706020507" pitchFamily="18" charset="2"/>
              <a:buChar char=""/>
            </a:pPr>
            <a:r>
              <a:rPr lang="sv-SE" sz="2000" kern="100" dirty="0">
                <a:effectLst/>
                <a:latin typeface="+mj-lt"/>
                <a:ea typeface="Calibri" panose="020F0502020204030204" pitchFamily="34" charset="0"/>
                <a:cs typeface="Times New Roman" panose="02020603050405020304" pitchFamily="18" charset="0"/>
              </a:rPr>
              <a:t>Bagerihonung, det vill säga honung som endast är lämplig för industriellt bruk eller som ingrediens i andra livsmedel. Detta kan vara honung som överhettats, har en främmande smak eller lukt eller vara en honung som börjat jäsa.</a:t>
            </a:r>
          </a:p>
          <a:p>
            <a:pPr marL="342900" indent="-342900" algn="l">
              <a:buFont typeface="Arial" panose="020B0604020202020204" pitchFamily="34" charset="0"/>
              <a:buChar char="•"/>
            </a:pPr>
            <a:endParaRPr lang="sv-SE" sz="16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spTree>
    <p:extLst>
      <p:ext uri="{BB962C8B-B14F-4D97-AF65-F5344CB8AC3E}">
        <p14:creationId xmlns:p14="http://schemas.microsoft.com/office/powerpoint/2010/main" val="516623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1022488" y="466112"/>
            <a:ext cx="5765938" cy="947982"/>
          </a:xfrm>
        </p:spPr>
        <p:txBody>
          <a:bodyPr>
            <a:normAutofit/>
          </a:bodyPr>
          <a:lstStyle/>
          <a:p>
            <a:r>
              <a:rPr lang="sv-SE" sz="4000" dirty="0">
                <a:latin typeface="Trebuchet MS"/>
              </a:rPr>
              <a:t>Beteckning av honung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221271" y="1265008"/>
            <a:ext cx="8360051" cy="4082456"/>
          </a:xfrm>
        </p:spPr>
        <p:txBody>
          <a:bodyPr>
            <a:normAutofit/>
          </a:bodyPr>
          <a:lstStyle/>
          <a:p>
            <a:pPr algn="l">
              <a:lnSpc>
                <a:spcPct val="107000"/>
              </a:lnSpc>
              <a:spcAft>
                <a:spcPts val="800"/>
              </a:spcAft>
            </a:pPr>
            <a:r>
              <a:rPr lang="sv-SE" sz="2200" kern="100" dirty="0">
                <a:effectLst/>
                <a:latin typeface="+mj-lt"/>
                <a:ea typeface="Calibri" panose="020F0502020204030204" pitchFamily="34" charset="0"/>
                <a:cs typeface="Times New Roman" panose="02020603050405020304" pitchFamily="18" charset="0"/>
              </a:rPr>
              <a:t>Beteckningen honung får användas för samtliga produkter på föregående sida förutom för bagerihonung. När honungen säljs med beteckningen "honung" får inga ingredienser eller tillsatser ha tillförts den, däremot får honung med olika ursprung blandas förutsatt att rätt märkning av produkten sker. </a:t>
            </a:r>
          </a:p>
          <a:p>
            <a:pPr algn="l">
              <a:lnSpc>
                <a:spcPct val="107000"/>
              </a:lnSpc>
              <a:spcAft>
                <a:spcPts val="800"/>
              </a:spcAft>
            </a:pPr>
            <a:r>
              <a:rPr lang="sv-SE" sz="2200" kern="100" dirty="0">
                <a:effectLst/>
                <a:latin typeface="+mj-lt"/>
                <a:ea typeface="Calibri" panose="020F0502020204030204" pitchFamily="34" charset="0"/>
                <a:cs typeface="Times New Roman" panose="02020603050405020304" pitchFamily="18" charset="0"/>
              </a:rPr>
              <a:t>Honung som saluhålls som honung eller används i någon annan sammansatt produkt ska uppfylla ett antal kriterier gällande sammansättning. Dessa innefattar sockerhalt, vattenhalt, halt av </a:t>
            </a:r>
            <a:r>
              <a:rPr lang="sv-SE" sz="2200" kern="100" dirty="0" err="1">
                <a:effectLst/>
                <a:latin typeface="+mj-lt"/>
                <a:ea typeface="Calibri" panose="020F0502020204030204" pitchFamily="34" charset="0"/>
                <a:cs typeface="Times New Roman" panose="02020603050405020304" pitchFamily="18" charset="0"/>
              </a:rPr>
              <a:t>vattenolösligt</a:t>
            </a:r>
            <a:r>
              <a:rPr lang="sv-SE" sz="2200" kern="100" dirty="0">
                <a:effectLst/>
                <a:latin typeface="+mj-lt"/>
                <a:ea typeface="Calibri" panose="020F0502020204030204" pitchFamily="34" charset="0"/>
                <a:cs typeface="Times New Roman" panose="02020603050405020304" pitchFamily="18" charset="0"/>
              </a:rPr>
              <a:t> material, elektrisk ledningsförmåga, fri syra, diastasaktivitet och </a:t>
            </a:r>
            <a:r>
              <a:rPr lang="sv-SE" sz="2200" kern="100" dirty="0" err="1">
                <a:effectLst/>
                <a:latin typeface="+mj-lt"/>
                <a:ea typeface="Calibri" panose="020F0502020204030204" pitchFamily="34" charset="0"/>
                <a:cs typeface="Times New Roman" panose="02020603050405020304" pitchFamily="18" charset="0"/>
              </a:rPr>
              <a:t>hydroximetylfurfural</a:t>
            </a:r>
            <a:r>
              <a:rPr lang="sv-SE" sz="2200" kern="100" dirty="0">
                <a:effectLst/>
                <a:latin typeface="+mj-lt"/>
                <a:ea typeface="Calibri" panose="020F0502020204030204" pitchFamily="34" charset="0"/>
                <a:cs typeface="Times New Roman" panose="02020603050405020304" pitchFamily="18" charset="0"/>
              </a:rPr>
              <a:t> (HMF).</a:t>
            </a:r>
          </a:p>
          <a:p>
            <a:pPr marL="342900" indent="-342900" algn="l">
              <a:buFont typeface="Arial" panose="020B0604020202020204" pitchFamily="34" charset="0"/>
              <a:buChar char="•"/>
            </a:pPr>
            <a:endParaRPr lang="sv-SE"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spTree>
    <p:extLst>
      <p:ext uri="{BB962C8B-B14F-4D97-AF65-F5344CB8AC3E}">
        <p14:creationId xmlns:p14="http://schemas.microsoft.com/office/powerpoint/2010/main" val="1534253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767817" y="690849"/>
            <a:ext cx="2909661" cy="968034"/>
          </a:xfrm>
        </p:spPr>
        <p:txBody>
          <a:bodyPr>
            <a:normAutofit/>
          </a:bodyPr>
          <a:lstStyle/>
          <a:p>
            <a:r>
              <a:rPr lang="sv-SE" sz="4000" dirty="0">
                <a:latin typeface="Trebuchet MS"/>
              </a:rPr>
              <a:t>Vattenhalt</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914398" y="1790700"/>
            <a:ext cx="5762626" cy="3276600"/>
          </a:xfrm>
        </p:spPr>
        <p:txBody>
          <a:bodyPr vert="horz" lIns="91440" tIns="45720" rIns="91440" bIns="45720" rtlCol="0" anchor="t">
            <a:normAutofit/>
          </a:bodyPr>
          <a:lstStyle/>
          <a:p>
            <a:pPr algn="l">
              <a:lnSpc>
                <a:spcPct val="107000"/>
              </a:lnSpc>
              <a:spcAft>
                <a:spcPts val="800"/>
              </a:spcAft>
            </a:pPr>
            <a:r>
              <a:rPr lang="sv-SE" sz="2000" kern="100" dirty="0">
                <a:effectLst/>
                <a:latin typeface="+mj-lt"/>
                <a:ea typeface="Calibri" panose="020F0502020204030204" pitchFamily="34" charset="0"/>
                <a:cs typeface="Times New Roman" panose="02020603050405020304" pitchFamily="18" charset="0"/>
              </a:rPr>
              <a:t>Vattenhalt får som regel vara högst 20 % med undantag för ljunghonung (honung </a:t>
            </a:r>
            <a:r>
              <a:rPr lang="sv-SE" sz="2000" kern="100" dirty="0">
                <a:latin typeface="+mj-lt"/>
                <a:ea typeface="Calibri" panose="020F0502020204030204" pitchFamily="34" charset="0"/>
                <a:cs typeface="Times New Roman" panose="02020603050405020304" pitchFamily="18" charset="0"/>
              </a:rPr>
              <a:t>producerad från </a:t>
            </a:r>
            <a:r>
              <a:rPr lang="sv-SE" sz="2000" i="1" kern="100" dirty="0" err="1">
                <a:effectLst/>
                <a:latin typeface="+mj-lt"/>
                <a:ea typeface="Calibri" panose="020F0502020204030204" pitchFamily="34" charset="0"/>
                <a:cs typeface="Times New Roman" panose="02020603050405020304" pitchFamily="18" charset="0"/>
              </a:rPr>
              <a:t>Calluna</a:t>
            </a:r>
            <a:r>
              <a:rPr lang="sv-SE" sz="2000" i="1" kern="100" dirty="0">
                <a:effectLst/>
                <a:latin typeface="+mj-lt"/>
                <a:ea typeface="Calibri" panose="020F0502020204030204" pitchFamily="34" charset="0"/>
                <a:cs typeface="Times New Roman" panose="02020603050405020304" pitchFamily="18" charset="0"/>
              </a:rPr>
              <a:t> </a:t>
            </a:r>
            <a:r>
              <a:rPr lang="sv-SE" sz="2000" i="1" kern="100" dirty="0" err="1">
                <a:effectLst/>
                <a:latin typeface="+mj-lt"/>
                <a:ea typeface="Calibri" panose="020F0502020204030204" pitchFamily="34" charset="0"/>
                <a:cs typeface="Times New Roman" panose="02020603050405020304" pitchFamily="18" charset="0"/>
              </a:rPr>
              <a:t>vulgaris</a:t>
            </a:r>
            <a:r>
              <a:rPr lang="sv-SE" sz="2000" kern="100" dirty="0">
                <a:effectLst/>
                <a:latin typeface="+mj-lt"/>
                <a:ea typeface="Calibri" panose="020F0502020204030204" pitchFamily="34" charset="0"/>
                <a:cs typeface="Times New Roman" panose="02020603050405020304" pitchFamily="18" charset="0"/>
              </a:rPr>
              <a:t>) och bagerihonung som tillåts en vattenhalt på 23 % (bagerihonung från ljunghonung högst 25 %). </a:t>
            </a:r>
          </a:p>
          <a:p>
            <a:endParaRPr lang="sv-SE" sz="1600"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6" name="Bildobjekt 5">
            <a:extLst>
              <a:ext uri="{FF2B5EF4-FFF2-40B4-BE49-F238E27FC236}">
                <a16:creationId xmlns:a16="http://schemas.microsoft.com/office/drawing/2014/main" id="{CD004D04-C90C-ADD3-56CC-7DEAAD31A1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77024" y="3080852"/>
            <a:ext cx="4562476" cy="304165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013997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1" y="662054"/>
            <a:ext cx="5764696" cy="947982"/>
          </a:xfrm>
        </p:spPr>
        <p:txBody>
          <a:bodyPr>
            <a:normAutofit/>
          </a:bodyPr>
          <a:lstStyle/>
          <a:p>
            <a:r>
              <a:rPr lang="sv-SE" sz="4800" dirty="0">
                <a:latin typeface="Trebuchet MS"/>
              </a:rPr>
              <a:t>HMF</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5367219" y="1610036"/>
            <a:ext cx="4187514" cy="4383260"/>
          </a:xfrm>
        </p:spPr>
        <p:txBody>
          <a:bodyPr vert="horz" lIns="91440" tIns="45720" rIns="91440" bIns="45720" rtlCol="0" anchor="t">
            <a:normAutofit/>
          </a:bodyPr>
          <a:lstStyle/>
          <a:p>
            <a:pPr marL="0" marR="0" lvl="0" indent="0" algn="l" defTabSz="914400" rtl="0" eaLnBrk="1" fontAlgn="auto" latinLnBrk="0" hangingPunct="1">
              <a:lnSpc>
                <a:spcPct val="90000"/>
              </a:lnSpc>
              <a:spcBef>
                <a:spcPts val="1000"/>
              </a:spcBef>
              <a:spcAft>
                <a:spcPts val="2625"/>
              </a:spcAft>
              <a:buClrTx/>
              <a:buSzTx/>
              <a:buFont typeface="Arial" panose="020B0604020202020204" pitchFamily="34" charset="0"/>
              <a:buNone/>
              <a:tabLst/>
              <a:defRPr/>
            </a:pPr>
            <a:r>
              <a:rPr kumimoji="0" lang="sv-SE" sz="2000" b="0" i="0" u="none" strike="noStrike" kern="1200" cap="none" spc="0" normalizeH="0" baseline="0" noProof="0" dirty="0">
                <a:ln>
                  <a:noFill/>
                </a:ln>
                <a:solidFill>
                  <a:srgbClr val="000000"/>
                </a:solidFill>
                <a:effectLst/>
                <a:uLnTx/>
                <a:uFillTx/>
                <a:latin typeface="Trebuchet MS"/>
                <a:ea typeface="Times New Roman" panose="02020603050405020304" pitchFamily="18" charset="0"/>
                <a:cs typeface="+mn-cs"/>
              </a:rPr>
              <a:t>5-hydroximetylfurfural (HMF) är en organisk förening som främst bildas under värmebehandling av socker i en sur miljö. Denna reaktion förekommer naturligt i många livsmedelsprodukter som innehåller socker och har ett lågt pH-värde. HMF används som kvalitetsindikator för honungen och visar att produkten exempelvis inte har värmts upp på ett felaktigt sätt eller har lagrats under en alltför lång tid.  </a:t>
            </a:r>
          </a:p>
          <a:p>
            <a:endParaRPr lang="sv-SE"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C7E725D4-2E01-B3EC-4EFA-AC26F6FBD9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5202" y="1610036"/>
            <a:ext cx="3675824" cy="3675824"/>
          </a:xfrm>
          <a:prstGeom prst="rect">
            <a:avLst/>
          </a:prstGeom>
        </p:spPr>
      </p:pic>
    </p:spTree>
    <p:extLst>
      <p:ext uri="{BB962C8B-B14F-4D97-AF65-F5344CB8AC3E}">
        <p14:creationId xmlns:p14="http://schemas.microsoft.com/office/powerpoint/2010/main" val="228117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1" y="662054"/>
            <a:ext cx="5764696" cy="947982"/>
          </a:xfrm>
        </p:spPr>
        <p:txBody>
          <a:bodyPr>
            <a:normAutofit/>
          </a:bodyPr>
          <a:lstStyle/>
          <a:p>
            <a:r>
              <a:rPr lang="sv-SE" sz="4800" dirty="0">
                <a:latin typeface="Trebuchet MS"/>
              </a:rPr>
              <a:t>HMF</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860286" y="1460949"/>
            <a:ext cx="4187514" cy="4383260"/>
          </a:xfrm>
        </p:spPr>
        <p:txBody>
          <a:bodyPr vert="horz" lIns="91440" tIns="45720" rIns="91440" bIns="45720" rtlCol="0" anchor="t">
            <a:normAutofit/>
          </a:bodyPr>
          <a:lstStyle/>
          <a:p>
            <a:pPr algn="l">
              <a:spcAft>
                <a:spcPts val="2625"/>
              </a:spcAft>
            </a:pPr>
            <a:r>
              <a:rPr lang="sv-SE" sz="2400" dirty="0">
                <a:effectLst/>
                <a:latin typeface="Calibri" panose="020F0502020204030204" pitchFamily="34" charset="0"/>
                <a:ea typeface="Times New Roman" panose="02020603050405020304" pitchFamily="18" charset="0"/>
              </a:rPr>
              <a:t>HMF får som huvudregel, med undantag för bagerihonung vara högst 40 mg/kg honung. Undantag finns för honung med deklarerat ursprung från regioner med tropiskt klimat och blandningar av dessa. HMF-halten får då uppgå till högst 80 mg/kg. Nyligen extraherad honung visar normalt på en HMF-nivå under 5 mg/kg.</a:t>
            </a:r>
            <a:endParaRPr lang="sv-SE" sz="2400" dirty="0">
              <a:effectLst/>
              <a:latin typeface="Times New Roman" panose="02020603050405020304" pitchFamily="18" charset="0"/>
              <a:ea typeface="Times New Roman" panose="02020603050405020304" pitchFamily="18" charset="0"/>
            </a:endParaRPr>
          </a:p>
          <a:p>
            <a:pPr algn="l"/>
            <a:endParaRPr lang="sv-SE"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pic>
        <p:nvPicPr>
          <p:cNvPr id="5" name="Bildobjekt 4">
            <a:extLst>
              <a:ext uri="{FF2B5EF4-FFF2-40B4-BE49-F238E27FC236}">
                <a16:creationId xmlns:a16="http://schemas.microsoft.com/office/drawing/2014/main" id="{C7E725D4-2E01-B3EC-4EFA-AC26F6FBD9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64697" y="1591088"/>
            <a:ext cx="3675824" cy="3675824"/>
          </a:xfrm>
          <a:prstGeom prst="rect">
            <a:avLst/>
          </a:prstGeom>
        </p:spPr>
      </p:pic>
    </p:spTree>
    <p:extLst>
      <p:ext uri="{BB962C8B-B14F-4D97-AF65-F5344CB8AC3E}">
        <p14:creationId xmlns:p14="http://schemas.microsoft.com/office/powerpoint/2010/main" val="307473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753978" y="438716"/>
            <a:ext cx="5129987" cy="947982"/>
          </a:xfrm>
        </p:spPr>
        <p:txBody>
          <a:bodyPr>
            <a:normAutofit/>
          </a:bodyPr>
          <a:lstStyle/>
          <a:p>
            <a:r>
              <a:rPr lang="sv-SE" sz="4800" dirty="0">
                <a:latin typeface="Trebuchet MS"/>
              </a:rPr>
              <a:t>Märkningsregler</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004636" y="1376672"/>
            <a:ext cx="7205086" cy="3769836"/>
          </a:xfrm>
        </p:spPr>
        <p:txBody>
          <a:bodyPr>
            <a:normAutofit fontScale="92500"/>
          </a:bodyPr>
          <a:lstStyle/>
          <a:p>
            <a:pPr algn="l">
              <a:lnSpc>
                <a:spcPct val="107000"/>
              </a:lnSpc>
              <a:spcAft>
                <a:spcPts val="800"/>
              </a:spcAft>
            </a:pPr>
            <a:r>
              <a:rPr lang="sv-SE" sz="2200" kern="100" dirty="0">
                <a:effectLst/>
                <a:latin typeface="+mj-lt"/>
                <a:ea typeface="Calibri" panose="020F0502020204030204" pitchFamily="34" charset="0"/>
                <a:cs typeface="Times New Roman" panose="02020603050405020304" pitchFamily="18" charset="0"/>
              </a:rPr>
              <a:t>Särskilda märkningsregler gäller för honung, blandningar av honung och smaksatt honung. </a:t>
            </a:r>
          </a:p>
          <a:p>
            <a:pPr algn="l">
              <a:lnSpc>
                <a:spcPct val="107000"/>
              </a:lnSpc>
              <a:spcAft>
                <a:spcPts val="800"/>
              </a:spcAft>
            </a:pPr>
            <a:r>
              <a:rPr lang="sv-SE" sz="2200" kern="100" dirty="0">
                <a:effectLst/>
                <a:latin typeface="+mj-lt"/>
                <a:ea typeface="Calibri" panose="020F0502020204030204" pitchFamily="34" charset="0"/>
                <a:cs typeface="Times New Roman" panose="02020603050405020304" pitchFamily="18" charset="0"/>
              </a:rPr>
              <a:t>Om honungen är smaksatt ska det klart och tydligt framgå av beteckningen att en arom eller smakgivande ingrediens har tillförts, till exempel "honung med/och citronarom". Att i beteckningen använda ordet "med" eller "av" indikerar vilka proportioner som har använts i produkten, dvs. att en liten mängd arom har tillsatts i förhållande till mängden honung. Honungen är då en sammansatt produkt och räknas inte längre som primärprodukt. </a:t>
            </a:r>
          </a:p>
          <a:p>
            <a:pPr marL="342900" indent="-342900" algn="l">
              <a:lnSpc>
                <a:spcPts val="1500"/>
              </a:lnSpc>
              <a:spcAft>
                <a:spcPts val="800"/>
              </a:spcAft>
              <a:buFont typeface="Arial" panose="020B0604020202020204" pitchFamily="34" charset="0"/>
              <a:buChar char="•"/>
            </a:pPr>
            <a:endParaRPr lang="sv-SE"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2025-04-07</a:t>
            </a:fld>
            <a:endParaRPr lang="sv-SE"/>
          </a:p>
        </p:txBody>
      </p:sp>
    </p:spTree>
    <p:extLst>
      <p:ext uri="{BB962C8B-B14F-4D97-AF65-F5344CB8AC3E}">
        <p14:creationId xmlns:p14="http://schemas.microsoft.com/office/powerpoint/2010/main" val="911335870"/>
      </p:ext>
    </p:extLst>
  </p:cSld>
  <p:clrMapOvr>
    <a:masterClrMapping/>
  </p:clrMapOvr>
</p:sld>
</file>

<file path=ppt/theme/theme1.xml><?xml version="1.0" encoding="utf-8"?>
<a:theme xmlns:a="http://schemas.openxmlformats.org/drawingml/2006/main" name="Office-tema">
  <a:themeElements>
    <a:clrScheme name="Biodlarna palett">
      <a:dk1>
        <a:srgbClr val="000000"/>
      </a:dk1>
      <a:lt1>
        <a:srgbClr val="FFFFFF"/>
      </a:lt1>
      <a:dk2>
        <a:srgbClr val="FFFFFF"/>
      </a:dk2>
      <a:lt2>
        <a:srgbClr val="000000"/>
      </a:lt2>
      <a:accent1>
        <a:srgbClr val="FF9900"/>
      </a:accent1>
      <a:accent2>
        <a:srgbClr val="C99801"/>
      </a:accent2>
      <a:accent3>
        <a:srgbClr val="FEBD5E"/>
      </a:accent3>
      <a:accent4>
        <a:srgbClr val="FDCB34"/>
      </a:accent4>
      <a:accent5>
        <a:srgbClr val="FFEF7B"/>
      </a:accent5>
      <a:accent6>
        <a:srgbClr val="FFF9D3"/>
      </a:accent6>
      <a:hlink>
        <a:srgbClr val="0051BA"/>
      </a:hlink>
      <a:folHlink>
        <a:srgbClr val="FFE523"/>
      </a:folHlink>
    </a:clrScheme>
    <a:fontScheme name="Biodlarna tecken">
      <a:majorFont>
        <a:latin typeface="Trebuchet MS"/>
        <a:ea typeface=""/>
        <a:cs typeface=""/>
      </a:majorFont>
      <a:minorFont>
        <a:latin typeface="Trebuchet MS"/>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mall Biodlarna.potx" id="{AB193F6A-E440-452A-90C3-ACB4520F52FB}" vid="{0EA0CE28-EB50-4E20-BF13-CBCC86C01D0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13D16DB00AC144C99E3851ADF14128E" ma:contentTypeVersion="11" ma:contentTypeDescription="Skapa ett nytt dokument." ma:contentTypeScope="" ma:versionID="134ee10c79c8a7ba68ee75060cc76026">
  <xsd:schema xmlns:xsd="http://www.w3.org/2001/XMLSchema" xmlns:xs="http://www.w3.org/2001/XMLSchema" xmlns:p="http://schemas.microsoft.com/office/2006/metadata/properties" xmlns:ns2="7134e5d6-8d1a-4803-aeec-2fc7aba59231" xmlns:ns3="24be2b87-dbea-43e7-ae5c-b4aab4c12e5f" targetNamespace="http://schemas.microsoft.com/office/2006/metadata/properties" ma:root="true" ma:fieldsID="4c39866ea636b136d003659738c21ae9" ns2:_="" ns3:_="">
    <xsd:import namespace="7134e5d6-8d1a-4803-aeec-2fc7aba59231"/>
    <xsd:import namespace="24be2b87-dbea-43e7-ae5c-b4aab4c12e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34e5d6-8d1a-4803-aeec-2fc7aba592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ildmarkeringar" ma:readOnly="false" ma:fieldId="{5cf76f15-5ced-4ddc-b409-7134ff3c332f}" ma:taxonomyMulti="true" ma:sspId="c76a1ed7-6710-4c92-be3d-022aab37ab8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4be2b87-dbea-43e7-ae5c-b4aab4c12e5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5f35bb69-d7d5-4720-ad0a-afc92d15a8fb}" ma:internalName="TaxCatchAll" ma:showField="CatchAllData" ma:web="24be2b87-dbea-43e7-ae5c-b4aab4c12e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134e5d6-8d1a-4803-aeec-2fc7aba59231">
      <Terms xmlns="http://schemas.microsoft.com/office/infopath/2007/PartnerControls"/>
    </lcf76f155ced4ddcb4097134ff3c332f>
    <TaxCatchAll xmlns="24be2b87-dbea-43e7-ae5c-b4aab4c12e5f" xsi:nil="true"/>
  </documentManagement>
</p:properties>
</file>

<file path=customXml/itemProps1.xml><?xml version="1.0" encoding="utf-8"?>
<ds:datastoreItem xmlns:ds="http://schemas.openxmlformats.org/officeDocument/2006/customXml" ds:itemID="{9643BBD3-DB20-477C-9839-65A2B4D991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34e5d6-8d1a-4803-aeec-2fc7aba59231"/>
    <ds:schemaRef ds:uri="24be2b87-dbea-43e7-ae5c-b4aab4c12e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0B8A49A-7B4A-44B5-8049-1833CDC05111}">
  <ds:schemaRefs>
    <ds:schemaRef ds:uri="http://schemas.microsoft.com/sharepoint/v3/contenttype/forms"/>
  </ds:schemaRefs>
</ds:datastoreItem>
</file>

<file path=customXml/itemProps3.xml><?xml version="1.0" encoding="utf-8"?>
<ds:datastoreItem xmlns:ds="http://schemas.openxmlformats.org/officeDocument/2006/customXml" ds:itemID="{945F3973-AC59-466A-9A59-01CB88608015}">
  <ds:schemaRefs>
    <ds:schemaRef ds:uri="http://purl.org/dc/elements/1.1/"/>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dcmitype/"/>
    <ds:schemaRef ds:uri="7134e5d6-8d1a-4803-aeec-2fc7aba59231"/>
    <ds:schemaRef ds:uri="24be2b87-dbea-43e7-ae5c-b4aab4c12e5f"/>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Powerpoint mall Biodlarna</Template>
  <TotalTime>1271</TotalTime>
  <Words>1634</Words>
  <Application>Microsoft Office PowerPoint</Application>
  <PresentationFormat>Bredbild</PresentationFormat>
  <Paragraphs>163</Paragraphs>
  <Slides>16</Slides>
  <Notes>15</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16</vt:i4>
      </vt:variant>
    </vt:vector>
  </HeadingPairs>
  <TitlesOfParts>
    <vt:vector size="24" baseType="lpstr">
      <vt:lpstr>Arial</vt:lpstr>
      <vt:lpstr>Calibri</vt:lpstr>
      <vt:lpstr>Cocogoose</vt:lpstr>
      <vt:lpstr>Source Sans Pro</vt:lpstr>
      <vt:lpstr>Symbol</vt:lpstr>
      <vt:lpstr>Times New Roman</vt:lpstr>
      <vt:lpstr>Trebuchet MS</vt:lpstr>
      <vt:lpstr>Office-tema</vt:lpstr>
      <vt:lpstr>Säker Honungshantering -definitioner och märkning</vt:lpstr>
      <vt:lpstr>Innehåll Märkning &amp; beteckningar</vt:lpstr>
      <vt:lpstr>Standard för honung</vt:lpstr>
      <vt:lpstr>Definition av honung</vt:lpstr>
      <vt:lpstr>Beteckning av honung</vt:lpstr>
      <vt:lpstr>Vattenhalt</vt:lpstr>
      <vt:lpstr>HMF</vt:lpstr>
      <vt:lpstr>HMF</vt:lpstr>
      <vt:lpstr>Märkningsregler</vt:lpstr>
      <vt:lpstr>PowerPoint-presentation</vt:lpstr>
      <vt:lpstr>Ursprung</vt:lpstr>
      <vt:lpstr>Närings- och hälsopåståenden</vt:lpstr>
      <vt:lpstr>Närings- och hälsopåståenden</vt:lpstr>
      <vt:lpstr>Närings- och hälsopåståenden</vt:lpstr>
      <vt:lpstr>Vilseledande märkning</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Richard Johansson</dc:creator>
  <cp:lastModifiedBy>Fredrik Pettersson</cp:lastModifiedBy>
  <cp:revision>304</cp:revision>
  <dcterms:created xsi:type="dcterms:W3CDTF">2023-12-30T16:58:53Z</dcterms:created>
  <dcterms:modified xsi:type="dcterms:W3CDTF">2025-04-07T16:58:52Z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0x010100713D16DB00AC144C99E3851ADF14128E</vt:lpwstr>
  </property>
  <property fmtid="{D5CDD505-2E9C-101B-9397-08002B2CF9AE}" pid="3" name="MediaServiceImageTags">
    <vt:lpwstr/>
  </property>
</Properties>
</file>