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260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76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91502E-DFC2-CA89-6A4A-002ED25AED7D}" v="3" dt="2025-01-30T18:28:30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73815" autoAdjust="0"/>
  </p:normalViewPr>
  <p:slideViewPr>
    <p:cSldViewPr snapToGrid="0">
      <p:cViewPr varScale="1">
        <p:scale>
          <a:sx n="70" d="100"/>
          <a:sy n="70" d="100"/>
        </p:scale>
        <p:origin x="2154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Johansson" userId="S::richard.johansson@biodlarna.se::0c56e746-93d7-4bfb-af80-82c26a7e0231" providerId="AD" clId="Web-{44D59A2A-F8B6-7A6B-85FB-E5B4311C0AD6}"/>
    <pc:docChg chg="modSld">
      <pc:chgData name="Richard Johansson" userId="S::richard.johansson@biodlarna.se::0c56e746-93d7-4bfb-af80-82c26a7e0231" providerId="AD" clId="Web-{44D59A2A-F8B6-7A6B-85FB-E5B4311C0AD6}" dt="2025-01-25T15:49:28.659" v="19" actId="14100"/>
      <pc:docMkLst>
        <pc:docMk/>
      </pc:docMkLst>
      <pc:sldChg chg="modSp">
        <pc:chgData name="Richard Johansson" userId="S::richard.johansson@biodlarna.se::0c56e746-93d7-4bfb-af80-82c26a7e0231" providerId="AD" clId="Web-{44D59A2A-F8B6-7A6B-85FB-E5B4311C0AD6}" dt="2025-01-25T15:49:28.659" v="19" actId="14100"/>
        <pc:sldMkLst>
          <pc:docMk/>
          <pc:sldMk cId="2523834647" sldId="260"/>
        </pc:sldMkLst>
        <pc:spChg chg="mod">
          <ac:chgData name="Richard Johansson" userId="S::richard.johansson@biodlarna.se::0c56e746-93d7-4bfb-af80-82c26a7e0231" providerId="AD" clId="Web-{44D59A2A-F8B6-7A6B-85FB-E5B4311C0AD6}" dt="2025-01-25T15:49:28.659" v="19" actId="14100"/>
          <ac:spMkLst>
            <pc:docMk/>
            <pc:sldMk cId="2523834647" sldId="260"/>
            <ac:spMk id="4" creationId="{14E07FBA-7BB9-B6BE-B8A8-C0E017D08D76}"/>
          </ac:spMkLst>
        </pc:spChg>
      </pc:sldChg>
    </pc:docChg>
  </pc:docChgLst>
  <pc:docChgLst>
    <pc:chgData name="Richard Johansson" userId="0c56e746-93d7-4bfb-af80-82c26a7e0231" providerId="ADAL" clId="{A5E27AE5-0883-4D80-86DE-909D38B2D490}"/>
    <pc:docChg chg="modSld">
      <pc:chgData name="Richard Johansson" userId="0c56e746-93d7-4bfb-af80-82c26a7e0231" providerId="ADAL" clId="{A5E27AE5-0883-4D80-86DE-909D38B2D490}" dt="2024-12-13T09:56:27.249" v="1249"/>
      <pc:docMkLst>
        <pc:docMk/>
      </pc:docMkLst>
      <pc:sldChg chg="modSp mod modNotesTx">
        <pc:chgData name="Richard Johansson" userId="0c56e746-93d7-4bfb-af80-82c26a7e0231" providerId="ADAL" clId="{A5E27AE5-0883-4D80-86DE-909D38B2D490}" dt="2024-12-13T08:43:17.934" v="253"/>
        <pc:sldMkLst>
          <pc:docMk/>
          <pc:sldMk cId="3558699168" sldId="259"/>
        </pc:sldMkLst>
        <pc:spChg chg="mod">
          <ac:chgData name="Richard Johansson" userId="0c56e746-93d7-4bfb-af80-82c26a7e0231" providerId="ADAL" clId="{A5E27AE5-0883-4D80-86DE-909D38B2D490}" dt="2024-12-13T08:42:55.478" v="241" actId="14100"/>
          <ac:spMkLst>
            <pc:docMk/>
            <pc:sldMk cId="3558699168" sldId="259"/>
            <ac:spMk id="2" creationId="{FA28A027-2127-3240-BE7C-DE46D9349CCE}"/>
          </ac:spMkLst>
        </pc:spChg>
        <pc:picChg chg="mod">
          <ac:chgData name="Richard Johansson" userId="0c56e746-93d7-4bfb-af80-82c26a7e0231" providerId="ADAL" clId="{A5E27AE5-0883-4D80-86DE-909D38B2D490}" dt="2024-12-13T08:42:59.273" v="242" actId="1076"/>
          <ac:picMkLst>
            <pc:docMk/>
            <pc:sldMk cId="3558699168" sldId="259"/>
            <ac:picMk id="7" creationId="{EEEC40CE-98A8-D7DC-6670-DBD006F51AA8}"/>
          </ac:picMkLst>
        </pc:picChg>
      </pc:sldChg>
      <pc:sldChg chg="addSp modSp mod modNotesTx">
        <pc:chgData name="Richard Johansson" userId="0c56e746-93d7-4bfb-af80-82c26a7e0231" providerId="ADAL" clId="{A5E27AE5-0883-4D80-86DE-909D38B2D490}" dt="2024-12-13T08:42:03.265" v="178" actId="20577"/>
        <pc:sldMkLst>
          <pc:docMk/>
          <pc:sldMk cId="2523834647" sldId="260"/>
        </pc:sldMkLst>
        <pc:spChg chg="add mod">
          <ac:chgData name="Richard Johansson" userId="0c56e746-93d7-4bfb-af80-82c26a7e0231" providerId="ADAL" clId="{A5E27AE5-0883-4D80-86DE-909D38B2D490}" dt="2024-12-13T08:42:03.265" v="178" actId="20577"/>
          <ac:spMkLst>
            <pc:docMk/>
            <pc:sldMk cId="2523834647" sldId="260"/>
            <ac:spMk id="4" creationId="{14E07FBA-7BB9-B6BE-B8A8-C0E017D08D76}"/>
          </ac:spMkLst>
        </pc:spChg>
      </pc:sldChg>
      <pc:sldChg chg="modNotesTx">
        <pc:chgData name="Richard Johansson" userId="0c56e746-93d7-4bfb-af80-82c26a7e0231" providerId="ADAL" clId="{A5E27AE5-0883-4D80-86DE-909D38B2D490}" dt="2024-12-13T08:43:33.427" v="254"/>
        <pc:sldMkLst>
          <pc:docMk/>
          <pc:sldMk cId="1148416625" sldId="261"/>
        </pc:sldMkLst>
      </pc:sldChg>
      <pc:sldChg chg="modNotesTx">
        <pc:chgData name="Richard Johansson" userId="0c56e746-93d7-4bfb-af80-82c26a7e0231" providerId="ADAL" clId="{A5E27AE5-0883-4D80-86DE-909D38B2D490}" dt="2024-12-13T08:47:26.827" v="282"/>
        <pc:sldMkLst>
          <pc:docMk/>
          <pc:sldMk cId="516623654" sldId="262"/>
        </pc:sldMkLst>
      </pc:sldChg>
      <pc:sldChg chg="modNotesTx">
        <pc:chgData name="Richard Johansson" userId="0c56e746-93d7-4bfb-af80-82c26a7e0231" providerId="ADAL" clId="{A5E27AE5-0883-4D80-86DE-909D38B2D490}" dt="2024-12-13T09:44:47.602" v="607" actId="20577"/>
        <pc:sldMkLst>
          <pc:docMk/>
          <pc:sldMk cId="1534253920" sldId="263"/>
        </pc:sldMkLst>
      </pc:sldChg>
      <pc:sldChg chg="modNotesTx">
        <pc:chgData name="Richard Johansson" userId="0c56e746-93d7-4bfb-af80-82c26a7e0231" providerId="ADAL" clId="{A5E27AE5-0883-4D80-86DE-909D38B2D490}" dt="2024-12-13T09:45:13.045" v="622"/>
        <pc:sldMkLst>
          <pc:docMk/>
          <pc:sldMk cId="3513140351" sldId="265"/>
        </pc:sldMkLst>
      </pc:sldChg>
      <pc:sldChg chg="modNotesTx">
        <pc:chgData name="Richard Johansson" userId="0c56e746-93d7-4bfb-af80-82c26a7e0231" providerId="ADAL" clId="{A5E27AE5-0883-4D80-86DE-909D38B2D490}" dt="2024-12-13T09:45:27.587" v="623"/>
        <pc:sldMkLst>
          <pc:docMk/>
          <pc:sldMk cId="2013997809" sldId="266"/>
        </pc:sldMkLst>
      </pc:sldChg>
      <pc:sldChg chg="modNotesTx">
        <pc:chgData name="Richard Johansson" userId="0c56e746-93d7-4bfb-af80-82c26a7e0231" providerId="ADAL" clId="{A5E27AE5-0883-4D80-86DE-909D38B2D490}" dt="2024-12-13T09:49:16.125" v="926" actId="20577"/>
        <pc:sldMkLst>
          <pc:docMk/>
          <pc:sldMk cId="228117789" sldId="267"/>
        </pc:sldMkLst>
      </pc:sldChg>
      <pc:sldChg chg="modNotesTx">
        <pc:chgData name="Richard Johansson" userId="0c56e746-93d7-4bfb-af80-82c26a7e0231" providerId="ADAL" clId="{A5E27AE5-0883-4D80-86DE-909D38B2D490}" dt="2024-12-13T09:56:27.249" v="1249"/>
        <pc:sldMkLst>
          <pc:docMk/>
          <pc:sldMk cId="2131190224" sldId="276"/>
        </pc:sldMkLst>
      </pc:sldChg>
      <pc:sldChg chg="modNotesTx">
        <pc:chgData name="Richard Johansson" userId="0c56e746-93d7-4bfb-af80-82c26a7e0231" providerId="ADAL" clId="{A5E27AE5-0883-4D80-86DE-909D38B2D490}" dt="2024-12-13T09:54:07.510" v="1229" actId="20577"/>
        <pc:sldMkLst>
          <pc:docMk/>
          <pc:sldMk cId="907171002" sldId="283"/>
        </pc:sldMkLst>
      </pc:sldChg>
      <pc:sldChg chg="modNotesTx">
        <pc:chgData name="Richard Johansson" userId="0c56e746-93d7-4bfb-af80-82c26a7e0231" providerId="ADAL" clId="{A5E27AE5-0883-4D80-86DE-909D38B2D490}" dt="2024-12-13T09:54:28.693" v="1230"/>
        <pc:sldMkLst>
          <pc:docMk/>
          <pc:sldMk cId="3004072291" sldId="284"/>
        </pc:sldMkLst>
      </pc:sldChg>
      <pc:sldChg chg="modNotesTx">
        <pc:chgData name="Richard Johansson" userId="0c56e746-93d7-4bfb-af80-82c26a7e0231" providerId="ADAL" clId="{A5E27AE5-0883-4D80-86DE-909D38B2D490}" dt="2024-12-13T09:54:44.239" v="1231"/>
        <pc:sldMkLst>
          <pc:docMk/>
          <pc:sldMk cId="1145721998" sldId="285"/>
        </pc:sldMkLst>
      </pc:sldChg>
      <pc:sldChg chg="modNotesTx">
        <pc:chgData name="Richard Johansson" userId="0c56e746-93d7-4bfb-af80-82c26a7e0231" providerId="ADAL" clId="{A5E27AE5-0883-4D80-86DE-909D38B2D490}" dt="2024-12-13T09:54:55.860" v="1232"/>
        <pc:sldMkLst>
          <pc:docMk/>
          <pc:sldMk cId="445366437" sldId="286"/>
        </pc:sldMkLst>
      </pc:sldChg>
      <pc:sldChg chg="modNotesTx">
        <pc:chgData name="Richard Johansson" userId="0c56e746-93d7-4bfb-af80-82c26a7e0231" providerId="ADAL" clId="{A5E27AE5-0883-4D80-86DE-909D38B2D490}" dt="2024-12-13T09:55:09.598" v="1233"/>
        <pc:sldMkLst>
          <pc:docMk/>
          <pc:sldMk cId="914817304" sldId="287"/>
        </pc:sldMkLst>
      </pc:sldChg>
      <pc:sldChg chg="modNotesTx">
        <pc:chgData name="Richard Johansson" userId="0c56e746-93d7-4bfb-af80-82c26a7e0231" providerId="ADAL" clId="{A5E27AE5-0883-4D80-86DE-909D38B2D490}" dt="2024-12-13T09:55:26.093" v="1234"/>
        <pc:sldMkLst>
          <pc:docMk/>
          <pc:sldMk cId="1392697360" sldId="288"/>
        </pc:sldMkLst>
      </pc:sldChg>
      <pc:sldChg chg="modNotesTx">
        <pc:chgData name="Richard Johansson" userId="0c56e746-93d7-4bfb-af80-82c26a7e0231" providerId="ADAL" clId="{A5E27AE5-0883-4D80-86DE-909D38B2D490}" dt="2024-12-13T09:55:41.285" v="1235"/>
        <pc:sldMkLst>
          <pc:docMk/>
          <pc:sldMk cId="3556768430" sldId="289"/>
        </pc:sldMkLst>
      </pc:sldChg>
      <pc:sldChg chg="modNotesTx">
        <pc:chgData name="Richard Johansson" userId="0c56e746-93d7-4bfb-af80-82c26a7e0231" providerId="ADAL" clId="{A5E27AE5-0883-4D80-86DE-909D38B2D490}" dt="2024-12-13T09:55:51.706" v="1236"/>
        <pc:sldMkLst>
          <pc:docMk/>
          <pc:sldMk cId="2367744717" sldId="290"/>
        </pc:sldMkLst>
      </pc:sldChg>
    </pc:docChg>
  </pc:docChgLst>
  <pc:docChgLst>
    <pc:chgData name="Richard Johansson" userId="S::richard.johansson@biodlarna.se::0c56e746-93d7-4bfb-af80-82c26a7e0231" providerId="AD" clId="Web-{7891502E-DFC2-CA89-6A4A-002ED25AED7D}"/>
    <pc:docChg chg="modSld">
      <pc:chgData name="Richard Johansson" userId="S::richard.johansson@biodlarna.se::0c56e746-93d7-4bfb-af80-82c26a7e0231" providerId="AD" clId="Web-{7891502E-DFC2-CA89-6A4A-002ED25AED7D}" dt="2025-01-30T18:28:30.147" v="2" actId="1076"/>
      <pc:docMkLst>
        <pc:docMk/>
      </pc:docMkLst>
      <pc:sldChg chg="addSp delSp modSp">
        <pc:chgData name="Richard Johansson" userId="S::richard.johansson@biodlarna.se::0c56e746-93d7-4bfb-af80-82c26a7e0231" providerId="AD" clId="Web-{7891502E-DFC2-CA89-6A4A-002ED25AED7D}" dt="2025-01-30T18:28:30.147" v="2" actId="1076"/>
        <pc:sldMkLst>
          <pc:docMk/>
          <pc:sldMk cId="1851978950" sldId="282"/>
        </pc:sldMkLst>
        <pc:spChg chg="del">
          <ac:chgData name="Richard Johansson" userId="S::richard.johansson@biodlarna.se::0c56e746-93d7-4bfb-af80-82c26a7e0231" providerId="AD" clId="Web-{7891502E-DFC2-CA89-6A4A-002ED25AED7D}" dt="2025-01-30T18:28:23.725" v="0"/>
          <ac:spMkLst>
            <pc:docMk/>
            <pc:sldMk cId="1851978950" sldId="282"/>
            <ac:spMk id="2" creationId="{B9046BFE-4E64-67F5-A19A-A8A2E60C3980}"/>
          </ac:spMkLst>
        </pc:spChg>
        <pc:spChg chg="add del mod">
          <ac:chgData name="Richard Johansson" userId="S::richard.johansson@biodlarna.se::0c56e746-93d7-4bfb-af80-82c26a7e0231" providerId="AD" clId="Web-{7891502E-DFC2-CA89-6A4A-002ED25AED7D}" dt="2025-01-30T18:28:26.725" v="1"/>
          <ac:spMkLst>
            <pc:docMk/>
            <pc:sldMk cId="1851978950" sldId="282"/>
            <ac:spMk id="5" creationId="{E45B377D-38D6-2E20-9E81-5E99792AEF55}"/>
          </ac:spMkLst>
        </pc:spChg>
        <pc:picChg chg="mod">
          <ac:chgData name="Richard Johansson" userId="S::richard.johansson@biodlarna.se::0c56e746-93d7-4bfb-af80-82c26a7e0231" providerId="AD" clId="Web-{7891502E-DFC2-CA89-6A4A-002ED25AED7D}" dt="2025-01-30T18:28:30.147" v="2" actId="1076"/>
          <ac:picMkLst>
            <pc:docMk/>
            <pc:sldMk cId="1851978950" sldId="282"/>
            <ac:picMk id="3" creationId="{92194F94-3CE7-9B44-72C6-4CA0344A147D}"/>
          </ac:picMkLst>
        </pc:picChg>
      </pc:sldChg>
    </pc:docChg>
  </pc:docChgLst>
  <pc:docChgLst>
    <pc:chgData name="Richard Johansson" userId="0c56e746-93d7-4bfb-af80-82c26a7e0231" providerId="ADAL" clId="{813AA97E-87A7-41BF-B223-62D7CFE7E282}"/>
    <pc:docChg chg="undo custSel addSld delSld modSld sldOrd">
      <pc:chgData name="Richard Johansson" userId="0c56e746-93d7-4bfb-af80-82c26a7e0231" providerId="ADAL" clId="{813AA97E-87A7-41BF-B223-62D7CFE7E282}" dt="2024-11-08T17:38:36.996" v="2183" actId="47"/>
      <pc:docMkLst>
        <pc:docMk/>
      </pc:docMkLst>
      <pc:sldChg chg="modSp mod">
        <pc:chgData name="Richard Johansson" userId="0c56e746-93d7-4bfb-af80-82c26a7e0231" providerId="ADAL" clId="{813AA97E-87A7-41BF-B223-62D7CFE7E282}" dt="2024-11-08T17:38:31.573" v="2182" actId="27636"/>
        <pc:sldMkLst>
          <pc:docMk/>
          <pc:sldMk cId="3558699168" sldId="259"/>
        </pc:sldMkLst>
        <pc:spChg chg="mod">
          <ac:chgData name="Richard Johansson" userId="0c56e746-93d7-4bfb-af80-82c26a7e0231" providerId="ADAL" clId="{813AA97E-87A7-41BF-B223-62D7CFE7E282}" dt="2024-11-08T17:38:31.573" v="2182" actId="27636"/>
          <ac:spMkLst>
            <pc:docMk/>
            <pc:sldMk cId="3558699168" sldId="259"/>
            <ac:spMk id="6" creationId="{4E96EAB6-2F3A-2735-EC54-184BD3C566F3}"/>
          </ac:spMkLst>
        </pc:spChg>
      </pc:sldChg>
      <pc:sldChg chg="addSp modSp mod">
        <pc:chgData name="Richard Johansson" userId="0c56e746-93d7-4bfb-af80-82c26a7e0231" providerId="ADAL" clId="{813AA97E-87A7-41BF-B223-62D7CFE7E282}" dt="2024-11-02T07:46:53.652" v="327" actId="1076"/>
        <pc:sldMkLst>
          <pc:docMk/>
          <pc:sldMk cId="2523834647" sldId="260"/>
        </pc:sldMkLst>
        <pc:picChg chg="add mod">
          <ac:chgData name="Richard Johansson" userId="0c56e746-93d7-4bfb-af80-82c26a7e0231" providerId="ADAL" clId="{813AA97E-87A7-41BF-B223-62D7CFE7E282}" dt="2024-11-02T07:46:53.652" v="327" actId="1076"/>
          <ac:picMkLst>
            <pc:docMk/>
            <pc:sldMk cId="2523834647" sldId="260"/>
            <ac:picMk id="3" creationId="{A381C2E4-FE77-0C93-071D-9A58FC8127B1}"/>
          </ac:picMkLst>
        </pc:picChg>
      </pc:sldChg>
      <pc:sldChg chg="addSp modSp mod">
        <pc:chgData name="Richard Johansson" userId="0c56e746-93d7-4bfb-af80-82c26a7e0231" providerId="ADAL" clId="{813AA97E-87A7-41BF-B223-62D7CFE7E282}" dt="2024-11-02T07:24:58.820" v="68" actId="339"/>
        <pc:sldMkLst>
          <pc:docMk/>
          <pc:sldMk cId="1148416625" sldId="261"/>
        </pc:sldMkLst>
        <pc:spChg chg="mod">
          <ac:chgData name="Richard Johansson" userId="0c56e746-93d7-4bfb-af80-82c26a7e0231" providerId="ADAL" clId="{813AA97E-87A7-41BF-B223-62D7CFE7E282}" dt="2024-11-02T07:23:15.859" v="42" actId="20577"/>
          <ac:spMkLst>
            <pc:docMk/>
            <pc:sldMk cId="1148416625" sldId="261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2T07:23:40.384" v="64" actId="20577"/>
          <ac:spMkLst>
            <pc:docMk/>
            <pc:sldMk cId="1148416625" sldId="261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2T07:24:58.820" v="68" actId="339"/>
          <ac:picMkLst>
            <pc:docMk/>
            <pc:sldMk cId="1148416625" sldId="261"/>
            <ac:picMk id="5" creationId="{C0AFF324-42E6-3A60-6829-3EEC41E541C3}"/>
          </ac:picMkLst>
        </pc:picChg>
      </pc:sldChg>
      <pc:sldChg chg="addSp modSp mod">
        <pc:chgData name="Richard Johansson" userId="0c56e746-93d7-4bfb-af80-82c26a7e0231" providerId="ADAL" clId="{813AA97E-87A7-41BF-B223-62D7CFE7E282}" dt="2024-11-02T07:32:18.136" v="221" actId="1076"/>
        <pc:sldMkLst>
          <pc:docMk/>
          <pc:sldMk cId="516623654" sldId="262"/>
        </pc:sldMkLst>
        <pc:spChg chg="mod">
          <ac:chgData name="Richard Johansson" userId="0c56e746-93d7-4bfb-af80-82c26a7e0231" providerId="ADAL" clId="{813AA97E-87A7-41BF-B223-62D7CFE7E282}" dt="2024-11-02T07:25:51.620" v="88" actId="2711"/>
          <ac:spMkLst>
            <pc:docMk/>
            <pc:sldMk cId="516623654" sldId="262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2T07:32:01.602" v="219" actId="1076"/>
          <ac:spMkLst>
            <pc:docMk/>
            <pc:sldMk cId="516623654" sldId="262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2T07:32:18.136" v="221" actId="1076"/>
          <ac:picMkLst>
            <pc:docMk/>
            <pc:sldMk cId="516623654" sldId="262"/>
            <ac:picMk id="5" creationId="{FDA84802-D139-7940-04E0-4788BB0C00C3}"/>
          </ac:picMkLst>
        </pc:picChg>
      </pc:sldChg>
      <pc:sldChg chg="addSp delSp modSp mod">
        <pc:chgData name="Richard Johansson" userId="0c56e746-93d7-4bfb-af80-82c26a7e0231" providerId="ADAL" clId="{813AA97E-87A7-41BF-B223-62D7CFE7E282}" dt="2024-11-02T17:29:38.923" v="808" actId="14100"/>
        <pc:sldMkLst>
          <pc:docMk/>
          <pc:sldMk cId="1534253920" sldId="263"/>
        </pc:sldMkLst>
        <pc:spChg chg="del mod">
          <ac:chgData name="Richard Johansson" userId="0c56e746-93d7-4bfb-af80-82c26a7e0231" providerId="ADAL" clId="{813AA97E-87A7-41BF-B223-62D7CFE7E282}" dt="2024-11-02T07:36:00.758" v="266" actId="478"/>
          <ac:spMkLst>
            <pc:docMk/>
            <pc:sldMk cId="1534253920" sldId="263"/>
            <ac:spMk id="2" creationId="{C2504498-3D55-9573-18EE-CCC5FE8CAD0F}"/>
          </ac:spMkLst>
        </pc:spChg>
        <pc:spChg chg="del mod">
          <ac:chgData name="Richard Johansson" userId="0c56e746-93d7-4bfb-af80-82c26a7e0231" providerId="ADAL" clId="{813AA97E-87A7-41BF-B223-62D7CFE7E282}" dt="2024-11-02T07:35:10.954" v="259" actId="478"/>
          <ac:spMkLst>
            <pc:docMk/>
            <pc:sldMk cId="1534253920" sldId="263"/>
            <ac:spMk id="3" creationId="{A992C3CD-F814-A024-7FE4-506168D33B31}"/>
          </ac:spMkLst>
        </pc:spChg>
        <pc:spChg chg="add mod">
          <ac:chgData name="Richard Johansson" userId="0c56e746-93d7-4bfb-af80-82c26a7e0231" providerId="ADAL" clId="{813AA97E-87A7-41BF-B223-62D7CFE7E282}" dt="2024-11-02T17:29:38.923" v="808" actId="14100"/>
          <ac:spMkLst>
            <pc:docMk/>
            <pc:sldMk cId="1534253920" sldId="263"/>
            <ac:spMk id="7" creationId="{2FC33691-EB1E-0CC3-8A4A-004E962EC697}"/>
          </ac:spMkLst>
        </pc:spChg>
        <pc:picChg chg="add mod">
          <ac:chgData name="Richard Johansson" userId="0c56e746-93d7-4bfb-af80-82c26a7e0231" providerId="ADAL" clId="{813AA97E-87A7-41BF-B223-62D7CFE7E282}" dt="2024-11-02T07:36:33.171" v="282" actId="1076"/>
          <ac:picMkLst>
            <pc:docMk/>
            <pc:sldMk cId="1534253920" sldId="263"/>
            <ac:picMk id="5" creationId="{9B4D5265-D712-3086-C81A-EA7BA0E5E807}"/>
          </ac:picMkLst>
        </pc:picChg>
      </pc:sldChg>
      <pc:sldChg chg="addSp modSp mod">
        <pc:chgData name="Richard Johansson" userId="0c56e746-93d7-4bfb-af80-82c26a7e0231" providerId="ADAL" clId="{813AA97E-87A7-41BF-B223-62D7CFE7E282}" dt="2024-11-08T17:30:10.694" v="2115" actId="2711"/>
        <pc:sldMkLst>
          <pc:docMk/>
          <pc:sldMk cId="3513140351" sldId="265"/>
        </pc:sldMkLst>
        <pc:spChg chg="mod">
          <ac:chgData name="Richard Johansson" userId="0c56e746-93d7-4bfb-af80-82c26a7e0231" providerId="ADAL" clId="{813AA97E-87A7-41BF-B223-62D7CFE7E282}" dt="2024-11-02T17:15:53.950" v="362" actId="1076"/>
          <ac:spMkLst>
            <pc:docMk/>
            <pc:sldMk cId="3513140351" sldId="265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0:10.694" v="2115" actId="2711"/>
          <ac:spMkLst>
            <pc:docMk/>
            <pc:sldMk cId="3513140351" sldId="265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2T17:15:01.232" v="331" actId="1076"/>
          <ac:picMkLst>
            <pc:docMk/>
            <pc:sldMk cId="3513140351" sldId="265"/>
            <ac:picMk id="6" creationId="{FD691B88-1839-37BE-F3A3-1353C7E0D544}"/>
          </ac:picMkLst>
        </pc:picChg>
      </pc:sldChg>
      <pc:sldChg chg="addSp modSp mod">
        <pc:chgData name="Richard Johansson" userId="0c56e746-93d7-4bfb-af80-82c26a7e0231" providerId="ADAL" clId="{813AA97E-87A7-41BF-B223-62D7CFE7E282}" dt="2024-11-07T20:18:32.431" v="2047" actId="20577"/>
        <pc:sldMkLst>
          <pc:docMk/>
          <pc:sldMk cId="2013997809" sldId="266"/>
        </pc:sldMkLst>
        <pc:spChg chg="mod">
          <ac:chgData name="Richard Johansson" userId="0c56e746-93d7-4bfb-af80-82c26a7e0231" providerId="ADAL" clId="{813AA97E-87A7-41BF-B223-62D7CFE7E282}" dt="2024-11-02T17:25:06.047" v="704" actId="1076"/>
          <ac:spMkLst>
            <pc:docMk/>
            <pc:sldMk cId="2013997809" sldId="266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7T20:18:32.431" v="2047" actId="20577"/>
          <ac:spMkLst>
            <pc:docMk/>
            <pc:sldMk cId="2013997809" sldId="266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2T17:25:39.053" v="713" actId="14100"/>
          <ac:picMkLst>
            <pc:docMk/>
            <pc:sldMk cId="2013997809" sldId="266"/>
            <ac:picMk id="7" creationId="{9D79627E-341C-53FB-9B03-2C295003BA38}"/>
          </ac:picMkLst>
        </pc:picChg>
      </pc:sldChg>
      <pc:sldChg chg="addSp modSp mod">
        <pc:chgData name="Richard Johansson" userId="0c56e746-93d7-4bfb-af80-82c26a7e0231" providerId="ADAL" clId="{813AA97E-87A7-41BF-B223-62D7CFE7E282}" dt="2024-11-07T20:17:37.509" v="2040" actId="14100"/>
        <pc:sldMkLst>
          <pc:docMk/>
          <pc:sldMk cId="228117789" sldId="267"/>
        </pc:sldMkLst>
        <pc:spChg chg="mod">
          <ac:chgData name="Richard Johansson" userId="0c56e746-93d7-4bfb-af80-82c26a7e0231" providerId="ADAL" clId="{813AA97E-87A7-41BF-B223-62D7CFE7E282}" dt="2024-11-02T17:21:13.562" v="436" actId="20577"/>
          <ac:spMkLst>
            <pc:docMk/>
            <pc:sldMk cId="228117789" sldId="267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7T20:17:37.509" v="2040" actId="14100"/>
          <ac:spMkLst>
            <pc:docMk/>
            <pc:sldMk cId="228117789" sldId="267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2T17:23:54.476" v="701" actId="1076"/>
          <ac:picMkLst>
            <pc:docMk/>
            <pc:sldMk cId="228117789" sldId="267"/>
            <ac:picMk id="6" creationId="{755A0DAC-C5B4-F72C-88EF-1B527289C6EF}"/>
          </ac:picMkLst>
        </pc:picChg>
      </pc:sldChg>
      <pc:sldChg chg="delSp modSp del mod ord">
        <pc:chgData name="Richard Johansson" userId="0c56e746-93d7-4bfb-af80-82c26a7e0231" providerId="ADAL" clId="{813AA97E-87A7-41BF-B223-62D7CFE7E282}" dt="2024-11-08T17:38:36.996" v="2183" actId="47"/>
        <pc:sldMkLst>
          <pc:docMk/>
          <pc:sldMk cId="911335870" sldId="268"/>
        </pc:sldMkLst>
        <pc:spChg chg="mod">
          <ac:chgData name="Richard Johansson" userId="0c56e746-93d7-4bfb-af80-82c26a7e0231" providerId="ADAL" clId="{813AA97E-87A7-41BF-B223-62D7CFE7E282}" dt="2024-11-02T17:29:58.347" v="849" actId="20577"/>
          <ac:spMkLst>
            <pc:docMk/>
            <pc:sldMk cId="911335870" sldId="268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6:11.631" v="2157" actId="27636"/>
          <ac:spMkLst>
            <pc:docMk/>
            <pc:sldMk cId="911335870" sldId="268"/>
            <ac:spMk id="3" creationId="{A992C3CD-F814-A024-7FE4-506168D33B31}"/>
          </ac:spMkLst>
        </pc:spChg>
        <pc:picChg chg="del">
          <ac:chgData name="Richard Johansson" userId="0c56e746-93d7-4bfb-af80-82c26a7e0231" providerId="ADAL" clId="{813AA97E-87A7-41BF-B223-62D7CFE7E282}" dt="2024-11-02T17:37:07.023" v="852" actId="478"/>
          <ac:picMkLst>
            <pc:docMk/>
            <pc:sldMk cId="911335870" sldId="268"/>
            <ac:picMk id="5" creationId="{2CC5B999-4417-8523-8904-41AF556A2411}"/>
          </ac:picMkLst>
        </pc:picChg>
      </pc:sldChg>
      <pc:sldChg chg="modSp del mod">
        <pc:chgData name="Richard Johansson" userId="0c56e746-93d7-4bfb-af80-82c26a7e0231" providerId="ADAL" clId="{813AA97E-87A7-41BF-B223-62D7CFE7E282}" dt="2024-11-07T20:16:53.074" v="2026" actId="2696"/>
        <pc:sldMkLst>
          <pc:docMk/>
          <pc:sldMk cId="133048761" sldId="269"/>
        </pc:sldMkLst>
        <pc:spChg chg="mod">
          <ac:chgData name="Richard Johansson" userId="0c56e746-93d7-4bfb-af80-82c26a7e0231" providerId="ADAL" clId="{813AA97E-87A7-41BF-B223-62D7CFE7E282}" dt="2024-11-02T17:38:25.170" v="873" actId="20577"/>
          <ac:spMkLst>
            <pc:docMk/>
            <pc:sldMk cId="133048761" sldId="269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2T17:38:46.575" v="875" actId="27636"/>
          <ac:spMkLst>
            <pc:docMk/>
            <pc:sldMk cId="133048761" sldId="269"/>
            <ac:spMk id="3" creationId="{A992C3CD-F814-A024-7FE4-506168D33B31}"/>
          </ac:spMkLst>
        </pc:spChg>
      </pc:sldChg>
      <pc:sldChg chg="delSp modSp mod">
        <pc:chgData name="Richard Johansson" userId="0c56e746-93d7-4bfb-af80-82c26a7e0231" providerId="ADAL" clId="{813AA97E-87A7-41BF-B223-62D7CFE7E282}" dt="2024-11-08T17:34:13.504" v="2155" actId="20577"/>
        <pc:sldMkLst>
          <pc:docMk/>
          <pc:sldMk cId="2131190224" sldId="276"/>
        </pc:sldMkLst>
        <pc:spChg chg="mod">
          <ac:chgData name="Richard Johansson" userId="0c56e746-93d7-4bfb-af80-82c26a7e0231" providerId="ADAL" clId="{813AA97E-87A7-41BF-B223-62D7CFE7E282}" dt="2024-11-02T07:45:31.573" v="314" actId="20577"/>
          <ac:spMkLst>
            <pc:docMk/>
            <pc:sldMk cId="2131190224" sldId="276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4:13.504" v="2155" actId="20577"/>
          <ac:spMkLst>
            <pc:docMk/>
            <pc:sldMk cId="2131190224" sldId="276"/>
            <ac:spMk id="3" creationId="{A992C3CD-F814-A024-7FE4-506168D33B31}"/>
          </ac:spMkLst>
        </pc:spChg>
        <pc:spChg chg="del">
          <ac:chgData name="Richard Johansson" userId="0c56e746-93d7-4bfb-af80-82c26a7e0231" providerId="ADAL" clId="{813AA97E-87A7-41BF-B223-62D7CFE7E282}" dt="2024-11-02T07:45:45.852" v="320" actId="478"/>
          <ac:spMkLst>
            <pc:docMk/>
            <pc:sldMk cId="2131190224" sldId="276"/>
            <ac:spMk id="11" creationId="{F1CBD1C4-A167-B81D-B4FA-1465A0114602}"/>
          </ac:spMkLst>
        </pc:spChg>
        <pc:picChg chg="del">
          <ac:chgData name="Richard Johansson" userId="0c56e746-93d7-4bfb-af80-82c26a7e0231" providerId="ADAL" clId="{813AA97E-87A7-41BF-B223-62D7CFE7E282}" dt="2024-11-02T07:46:09.263" v="323" actId="478"/>
          <ac:picMkLst>
            <pc:docMk/>
            <pc:sldMk cId="2131190224" sldId="276"/>
            <ac:picMk id="5" creationId="{2CC5B999-4417-8523-8904-41AF556A2411}"/>
          </ac:picMkLst>
        </pc:picChg>
        <pc:picChg chg="del">
          <ac:chgData name="Richard Johansson" userId="0c56e746-93d7-4bfb-af80-82c26a7e0231" providerId="ADAL" clId="{813AA97E-87A7-41BF-B223-62D7CFE7E282}" dt="2024-11-02T07:45:43.403" v="319" actId="478"/>
          <ac:picMkLst>
            <pc:docMk/>
            <pc:sldMk cId="2131190224" sldId="276"/>
            <ac:picMk id="10" creationId="{821D5597-D7DE-DBB1-93BE-86F25D3763C8}"/>
          </ac:picMkLst>
        </pc:picChg>
      </pc:sldChg>
      <pc:sldChg chg="del">
        <pc:chgData name="Richard Johansson" userId="0c56e746-93d7-4bfb-af80-82c26a7e0231" providerId="ADAL" clId="{813AA97E-87A7-41BF-B223-62D7CFE7E282}" dt="2024-11-02T17:39:08.819" v="876" actId="47"/>
        <pc:sldMkLst>
          <pc:docMk/>
          <pc:sldMk cId="3992124645" sldId="277"/>
        </pc:sldMkLst>
      </pc:sldChg>
      <pc:sldChg chg="del">
        <pc:chgData name="Richard Johansson" userId="0c56e746-93d7-4bfb-af80-82c26a7e0231" providerId="ADAL" clId="{813AA97E-87A7-41BF-B223-62D7CFE7E282}" dt="2024-11-02T17:39:12.546" v="877" actId="47"/>
        <pc:sldMkLst>
          <pc:docMk/>
          <pc:sldMk cId="189606375" sldId="278"/>
        </pc:sldMkLst>
      </pc:sldChg>
      <pc:sldChg chg="addSp modSp mod">
        <pc:chgData name="Richard Johansson" userId="0c56e746-93d7-4bfb-af80-82c26a7e0231" providerId="ADAL" clId="{813AA97E-87A7-41BF-B223-62D7CFE7E282}" dt="2024-11-02T07:46:40.021" v="325" actId="1076"/>
        <pc:sldMkLst>
          <pc:docMk/>
          <pc:sldMk cId="1851978950" sldId="282"/>
        </pc:sldMkLst>
        <pc:picChg chg="add mod">
          <ac:chgData name="Richard Johansson" userId="0c56e746-93d7-4bfb-af80-82c26a7e0231" providerId="ADAL" clId="{813AA97E-87A7-41BF-B223-62D7CFE7E282}" dt="2024-11-02T07:46:40.021" v="325" actId="1076"/>
          <ac:picMkLst>
            <pc:docMk/>
            <pc:sldMk cId="1851978950" sldId="282"/>
            <ac:picMk id="3" creationId="{92194F94-3CE7-9B44-72C6-4CA0344A147D}"/>
          </ac:picMkLst>
        </pc:picChg>
      </pc:sldChg>
      <pc:sldChg chg="delSp modSp add mod">
        <pc:chgData name="Richard Johansson" userId="0c56e746-93d7-4bfb-af80-82c26a7e0231" providerId="ADAL" clId="{813AA97E-87A7-41BF-B223-62D7CFE7E282}" dt="2024-11-08T17:30:55.995" v="2120" actId="1076"/>
        <pc:sldMkLst>
          <pc:docMk/>
          <pc:sldMk cId="907171002" sldId="283"/>
        </pc:sldMkLst>
        <pc:spChg chg="mod">
          <ac:chgData name="Richard Johansson" userId="0c56e746-93d7-4bfb-af80-82c26a7e0231" providerId="ADAL" clId="{813AA97E-87A7-41BF-B223-62D7CFE7E282}" dt="2024-11-08T17:30:55.995" v="2120" actId="1076"/>
          <ac:spMkLst>
            <pc:docMk/>
            <pc:sldMk cId="907171002" sldId="283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0:36.586" v="2116" actId="2711"/>
          <ac:spMkLst>
            <pc:docMk/>
            <pc:sldMk cId="907171002" sldId="283"/>
            <ac:spMk id="3" creationId="{A992C3CD-F814-A024-7FE4-506168D33B31}"/>
          </ac:spMkLst>
        </pc:spChg>
        <pc:picChg chg="del">
          <ac:chgData name="Richard Johansson" userId="0c56e746-93d7-4bfb-af80-82c26a7e0231" providerId="ADAL" clId="{813AA97E-87A7-41BF-B223-62D7CFE7E282}" dt="2024-11-04T17:39:23.494" v="1082" actId="478"/>
          <ac:picMkLst>
            <pc:docMk/>
            <pc:sldMk cId="907171002" sldId="283"/>
            <ac:picMk id="5" creationId="{2CC5B999-4417-8523-8904-41AF556A2411}"/>
          </ac:picMkLst>
        </pc:picChg>
      </pc:sldChg>
      <pc:sldChg chg="addSp modSp add mod">
        <pc:chgData name="Richard Johansson" userId="0c56e746-93d7-4bfb-af80-82c26a7e0231" providerId="ADAL" clId="{813AA97E-87A7-41BF-B223-62D7CFE7E282}" dt="2024-11-08T17:31:11.011" v="2121" actId="2711"/>
        <pc:sldMkLst>
          <pc:docMk/>
          <pc:sldMk cId="3004072291" sldId="284"/>
        </pc:sldMkLst>
        <pc:spChg chg="mod">
          <ac:chgData name="Richard Johansson" userId="0c56e746-93d7-4bfb-af80-82c26a7e0231" providerId="ADAL" clId="{813AA97E-87A7-41BF-B223-62D7CFE7E282}" dt="2024-11-07T20:00:38.924" v="1421" actId="20577"/>
          <ac:spMkLst>
            <pc:docMk/>
            <pc:sldMk cId="3004072291" sldId="284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1:11.011" v="2121" actId="2711"/>
          <ac:spMkLst>
            <pc:docMk/>
            <pc:sldMk cId="3004072291" sldId="284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7T20:26:12.069" v="2052" actId="14100"/>
          <ac:picMkLst>
            <pc:docMk/>
            <pc:sldMk cId="3004072291" sldId="284"/>
            <ac:picMk id="5" creationId="{100BE0C2-8623-173A-DA08-77AC64CB26DE}"/>
          </ac:picMkLst>
        </pc:picChg>
      </pc:sldChg>
      <pc:sldChg chg="addSp modSp add mod">
        <pc:chgData name="Richard Johansson" userId="0c56e746-93d7-4bfb-af80-82c26a7e0231" providerId="ADAL" clId="{813AA97E-87A7-41BF-B223-62D7CFE7E282}" dt="2024-11-08T17:31:24.470" v="2122" actId="2711"/>
        <pc:sldMkLst>
          <pc:docMk/>
          <pc:sldMk cId="1145721998" sldId="285"/>
        </pc:sldMkLst>
        <pc:spChg chg="mod">
          <ac:chgData name="Richard Johansson" userId="0c56e746-93d7-4bfb-af80-82c26a7e0231" providerId="ADAL" clId="{813AA97E-87A7-41BF-B223-62D7CFE7E282}" dt="2024-11-07T20:30:03.303" v="2061" actId="1076"/>
          <ac:spMkLst>
            <pc:docMk/>
            <pc:sldMk cId="1145721998" sldId="285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1:24.470" v="2122" actId="2711"/>
          <ac:spMkLst>
            <pc:docMk/>
            <pc:sldMk cId="1145721998" sldId="285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7T20:29:50.570" v="2059" actId="14100"/>
          <ac:picMkLst>
            <pc:docMk/>
            <pc:sldMk cId="1145721998" sldId="285"/>
            <ac:picMk id="5" creationId="{A7FB9DC1-1203-6187-23A4-63E7C52551E3}"/>
          </ac:picMkLst>
        </pc:picChg>
      </pc:sldChg>
      <pc:sldChg chg="addSp modSp add mod">
        <pc:chgData name="Richard Johansson" userId="0c56e746-93d7-4bfb-af80-82c26a7e0231" providerId="ADAL" clId="{813AA97E-87A7-41BF-B223-62D7CFE7E282}" dt="2024-11-08T17:31:52.916" v="2124" actId="14100"/>
        <pc:sldMkLst>
          <pc:docMk/>
          <pc:sldMk cId="445366437" sldId="286"/>
        </pc:sldMkLst>
        <pc:spChg chg="mod">
          <ac:chgData name="Richard Johansson" userId="0c56e746-93d7-4bfb-af80-82c26a7e0231" providerId="ADAL" clId="{813AA97E-87A7-41BF-B223-62D7CFE7E282}" dt="2024-11-08T17:31:52.916" v="2124" actId="14100"/>
          <ac:spMkLst>
            <pc:docMk/>
            <pc:sldMk cId="445366437" sldId="286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7T20:40:14.768" v="2067" actId="1076"/>
          <ac:picMkLst>
            <pc:docMk/>
            <pc:sldMk cId="445366437" sldId="286"/>
            <ac:picMk id="5" creationId="{B5AFAB1C-578C-1E8A-D292-20AD5272F879}"/>
          </ac:picMkLst>
        </pc:picChg>
      </pc:sldChg>
      <pc:sldChg chg="addSp modSp add mod">
        <pc:chgData name="Richard Johansson" userId="0c56e746-93d7-4bfb-af80-82c26a7e0231" providerId="ADAL" clId="{813AA97E-87A7-41BF-B223-62D7CFE7E282}" dt="2024-11-08T17:32:20.245" v="2130" actId="1076"/>
        <pc:sldMkLst>
          <pc:docMk/>
          <pc:sldMk cId="914817304" sldId="287"/>
        </pc:sldMkLst>
        <pc:spChg chg="mod">
          <ac:chgData name="Richard Johansson" userId="0c56e746-93d7-4bfb-af80-82c26a7e0231" providerId="ADAL" clId="{813AA97E-87A7-41BF-B223-62D7CFE7E282}" dt="2024-11-08T17:32:20.245" v="2130" actId="1076"/>
          <ac:spMkLst>
            <pc:docMk/>
            <pc:sldMk cId="914817304" sldId="287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2:12.998" v="2128" actId="1076"/>
          <ac:spMkLst>
            <pc:docMk/>
            <pc:sldMk cId="914817304" sldId="287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8T17:32:15.385" v="2129" actId="1076"/>
          <ac:picMkLst>
            <pc:docMk/>
            <pc:sldMk cId="914817304" sldId="287"/>
            <ac:picMk id="5" creationId="{82B32743-5BEF-9707-C786-EB67C393FBA3}"/>
          </ac:picMkLst>
        </pc:picChg>
      </pc:sldChg>
      <pc:sldChg chg="addSp modSp add mod">
        <pc:chgData name="Richard Johansson" userId="0c56e746-93d7-4bfb-af80-82c26a7e0231" providerId="ADAL" clId="{813AA97E-87A7-41BF-B223-62D7CFE7E282}" dt="2024-11-08T17:32:29.718" v="2131" actId="2711"/>
        <pc:sldMkLst>
          <pc:docMk/>
          <pc:sldMk cId="1392697360" sldId="288"/>
        </pc:sldMkLst>
        <pc:spChg chg="mod">
          <ac:chgData name="Richard Johansson" userId="0c56e746-93d7-4bfb-af80-82c26a7e0231" providerId="ADAL" clId="{813AA97E-87A7-41BF-B223-62D7CFE7E282}" dt="2024-11-07T20:45:56.805" v="2081" actId="1076"/>
          <ac:spMkLst>
            <pc:docMk/>
            <pc:sldMk cId="1392697360" sldId="288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2:29.718" v="2131" actId="2711"/>
          <ac:spMkLst>
            <pc:docMk/>
            <pc:sldMk cId="1392697360" sldId="288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813AA97E-87A7-41BF-B223-62D7CFE7E282}" dt="2024-11-07T20:45:51.501" v="2080" actId="14100"/>
          <ac:picMkLst>
            <pc:docMk/>
            <pc:sldMk cId="1392697360" sldId="288"/>
            <ac:picMk id="5" creationId="{5D2FC06A-45E6-0B88-66F0-3D1CCA77FCB8}"/>
          </ac:picMkLst>
        </pc:picChg>
      </pc:sldChg>
      <pc:sldChg chg="addSp delSp modSp add mod modClrScheme chgLayout">
        <pc:chgData name="Richard Johansson" userId="0c56e746-93d7-4bfb-af80-82c26a7e0231" providerId="ADAL" clId="{813AA97E-87A7-41BF-B223-62D7CFE7E282}" dt="2024-11-08T17:33:43.562" v="2150" actId="1076"/>
        <pc:sldMkLst>
          <pc:docMk/>
          <pc:sldMk cId="3556768430" sldId="289"/>
        </pc:sldMkLst>
        <pc:spChg chg="mod">
          <ac:chgData name="Richard Johansson" userId="0c56e746-93d7-4bfb-af80-82c26a7e0231" providerId="ADAL" clId="{813AA97E-87A7-41BF-B223-62D7CFE7E282}" dt="2024-11-08T17:33:43.562" v="2150" actId="1076"/>
          <ac:spMkLst>
            <pc:docMk/>
            <pc:sldMk cId="3556768430" sldId="289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8T17:32:43.747" v="2132" actId="14100"/>
          <ac:spMkLst>
            <pc:docMk/>
            <pc:sldMk cId="3556768430" sldId="289"/>
            <ac:spMk id="3" creationId="{A992C3CD-F814-A024-7FE4-506168D33B31}"/>
          </ac:spMkLst>
        </pc:spChg>
        <pc:spChg chg="mod ord">
          <ac:chgData name="Richard Johansson" userId="0c56e746-93d7-4bfb-af80-82c26a7e0231" providerId="ADAL" clId="{813AA97E-87A7-41BF-B223-62D7CFE7E282}" dt="2024-11-07T20:50:55.568" v="2087" actId="26606"/>
          <ac:spMkLst>
            <pc:docMk/>
            <pc:sldMk cId="3556768430" sldId="289"/>
            <ac:spMk id="4" creationId="{3C58F9B5-98E6-9F31-B8CF-3BB2FE96BE3F}"/>
          </ac:spMkLst>
        </pc:spChg>
        <pc:spChg chg="add del mod">
          <ac:chgData name="Richard Johansson" userId="0c56e746-93d7-4bfb-af80-82c26a7e0231" providerId="ADAL" clId="{813AA97E-87A7-41BF-B223-62D7CFE7E282}" dt="2024-11-07T20:51:03.527" v="2089" actId="478"/>
          <ac:spMkLst>
            <pc:docMk/>
            <pc:sldMk cId="3556768430" sldId="289"/>
            <ac:spMk id="10" creationId="{F717953A-0985-8F7E-9F64-795972DFEA52}"/>
          </ac:spMkLst>
        </pc:spChg>
        <pc:spChg chg="add del mod">
          <ac:chgData name="Richard Johansson" userId="0c56e746-93d7-4bfb-af80-82c26a7e0231" providerId="ADAL" clId="{813AA97E-87A7-41BF-B223-62D7CFE7E282}" dt="2024-11-07T20:51:00.820" v="2088" actId="478"/>
          <ac:spMkLst>
            <pc:docMk/>
            <pc:sldMk cId="3556768430" sldId="289"/>
            <ac:spMk id="12" creationId="{3306B4E0-D61C-6BB2-B6A6-B29FBE0FB944}"/>
          </ac:spMkLst>
        </pc:spChg>
        <pc:picChg chg="add mod">
          <ac:chgData name="Richard Johansson" userId="0c56e746-93d7-4bfb-af80-82c26a7e0231" providerId="ADAL" clId="{813AA97E-87A7-41BF-B223-62D7CFE7E282}" dt="2024-11-07T20:51:33.249" v="2096" actId="1076"/>
          <ac:picMkLst>
            <pc:docMk/>
            <pc:sldMk cId="3556768430" sldId="289"/>
            <ac:picMk id="5" creationId="{87BD3768-8FC6-2475-46DF-54104D990C24}"/>
          </ac:picMkLst>
        </pc:picChg>
      </pc:sldChg>
      <pc:sldChg chg="addSp delSp modSp add mod modClrScheme chgLayout">
        <pc:chgData name="Richard Johansson" userId="0c56e746-93d7-4bfb-af80-82c26a7e0231" providerId="ADAL" clId="{813AA97E-87A7-41BF-B223-62D7CFE7E282}" dt="2024-11-08T17:34:02.396" v="2154" actId="1076"/>
        <pc:sldMkLst>
          <pc:docMk/>
          <pc:sldMk cId="2367744717" sldId="290"/>
        </pc:sldMkLst>
        <pc:spChg chg="mod">
          <ac:chgData name="Richard Johansson" userId="0c56e746-93d7-4bfb-af80-82c26a7e0231" providerId="ADAL" clId="{813AA97E-87A7-41BF-B223-62D7CFE7E282}" dt="2024-11-08T17:34:02.396" v="2154" actId="1076"/>
          <ac:spMkLst>
            <pc:docMk/>
            <pc:sldMk cId="2367744717" sldId="290"/>
            <ac:spMk id="2" creationId="{C2504498-3D55-9573-18EE-CCC5FE8CAD0F}"/>
          </ac:spMkLst>
        </pc:spChg>
        <pc:spChg chg="mod">
          <ac:chgData name="Richard Johansson" userId="0c56e746-93d7-4bfb-af80-82c26a7e0231" providerId="ADAL" clId="{813AA97E-87A7-41BF-B223-62D7CFE7E282}" dt="2024-11-07T20:53:59.245" v="2112" actId="1076"/>
          <ac:spMkLst>
            <pc:docMk/>
            <pc:sldMk cId="2367744717" sldId="290"/>
            <ac:spMk id="3" creationId="{A992C3CD-F814-A024-7FE4-506168D33B31}"/>
          </ac:spMkLst>
        </pc:spChg>
        <pc:spChg chg="mod ord">
          <ac:chgData name="Richard Johansson" userId="0c56e746-93d7-4bfb-af80-82c26a7e0231" providerId="ADAL" clId="{813AA97E-87A7-41BF-B223-62D7CFE7E282}" dt="2024-11-07T20:53:07.175" v="2103" actId="26606"/>
          <ac:spMkLst>
            <pc:docMk/>
            <pc:sldMk cId="2367744717" sldId="290"/>
            <ac:spMk id="4" creationId="{3C58F9B5-98E6-9F31-B8CF-3BB2FE96BE3F}"/>
          </ac:spMkLst>
        </pc:spChg>
        <pc:spChg chg="add del mod">
          <ac:chgData name="Richard Johansson" userId="0c56e746-93d7-4bfb-af80-82c26a7e0231" providerId="ADAL" clId="{813AA97E-87A7-41BF-B223-62D7CFE7E282}" dt="2024-11-07T20:53:15.521" v="2105" actId="478"/>
          <ac:spMkLst>
            <pc:docMk/>
            <pc:sldMk cId="2367744717" sldId="290"/>
            <ac:spMk id="10" creationId="{2B129A85-1EB0-6A42-56F2-2BB59D8F5EF9}"/>
          </ac:spMkLst>
        </pc:spChg>
        <pc:spChg chg="add del mod">
          <ac:chgData name="Richard Johansson" userId="0c56e746-93d7-4bfb-af80-82c26a7e0231" providerId="ADAL" clId="{813AA97E-87A7-41BF-B223-62D7CFE7E282}" dt="2024-11-07T20:53:13.204" v="2104" actId="478"/>
          <ac:spMkLst>
            <pc:docMk/>
            <pc:sldMk cId="2367744717" sldId="290"/>
            <ac:spMk id="12" creationId="{1D36FD16-2586-864F-7154-69108181FBB4}"/>
          </ac:spMkLst>
        </pc:spChg>
        <pc:picChg chg="add mod">
          <ac:chgData name="Richard Johansson" userId="0c56e746-93d7-4bfb-af80-82c26a7e0231" providerId="ADAL" clId="{813AA97E-87A7-41BF-B223-62D7CFE7E282}" dt="2024-11-07T20:53:24.245" v="2107" actId="1076"/>
          <ac:picMkLst>
            <pc:docMk/>
            <pc:sldMk cId="2367744717" sldId="290"/>
            <ac:picMk id="5" creationId="{2EB027DE-F43D-831C-4743-387A3E602B3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382F69-4E59-4E6D-A75B-78F36935B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304E241-A7A6-42E1-A7B1-EF431DABF2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31BFE-DC96-497F-B940-844E4426B40B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1A7066-582F-40DE-A588-969F2C52BD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4BB3D5A-6941-42D1-A1AB-8A2F9E1E5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FC5D-4AC1-4267-8748-A24D9BD100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6516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49D72-2319-4CF9-B4F9-8761F1757738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CC0E0-4C9D-481F-AFF8-6951EAF74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573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Säker honungshantering.</a:t>
            </a:r>
          </a:p>
          <a:p>
            <a:endParaRPr lang="sv-SE" dirty="0"/>
          </a:p>
          <a:p>
            <a:r>
              <a:rPr lang="sv-SE" dirty="0"/>
              <a:t>Del 4, </a:t>
            </a:r>
          </a:p>
          <a:p>
            <a:r>
              <a:rPr lang="sv-SE" dirty="0"/>
              <a:t>Egenkontroll, hygien och riskanalys.</a:t>
            </a:r>
          </a:p>
          <a:p>
            <a:endParaRPr lang="sv-SE" dirty="0"/>
          </a:p>
          <a:p>
            <a:r>
              <a:rPr lang="sv-SE" dirty="0"/>
              <a:t>Utbildningsmaterial framtaget av Sveriges Biodlares Riksförbund.</a:t>
            </a:r>
          </a:p>
        </p:txBody>
      </p:sp>
    </p:spTree>
    <p:extLst>
      <p:ext uri="{BB962C8B-B14F-4D97-AF65-F5344CB8AC3E}">
        <p14:creationId xmlns:p14="http://schemas.microsoft.com/office/powerpoint/2010/main" val="2829094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tillsättning av skattlådor?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2985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skattning av honung?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0538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transport och mellanlagring av skattlådor?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7487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avtäckning och extrahering?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3337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klarning och silning?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9207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beredning så som </a:t>
            </a:r>
            <a:r>
              <a:rPr lang="sv-SE" dirty="0" err="1"/>
              <a:t>rörning</a:t>
            </a:r>
            <a:r>
              <a:rPr lang="sv-SE" dirty="0"/>
              <a:t> och ympning?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9749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tillsammans igenom och diskutera. </a:t>
            </a:r>
          </a:p>
          <a:p>
            <a:endParaRPr lang="sv-SE" dirty="0"/>
          </a:p>
          <a:p>
            <a:r>
              <a:rPr lang="sv-SE" dirty="0"/>
              <a:t>Vilka risker kan förekomma vid tappning och lagring?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9537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Spårbarhet.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Krav om spårbarhet är reglerat i en EG-förordning och gäller för livsmedel, foder, livsmedelsproducerande djur och alla andra ämnen som är avsedda för livsmedels-produktion eller ingår i livsmedel. </a:t>
            </a:r>
          </a:p>
          <a:p>
            <a:endParaRPr lang="sv-SE" dirty="0"/>
          </a:p>
          <a:p>
            <a:r>
              <a:rPr lang="sv-SE" dirty="0"/>
              <a:t>Spårbarhet innebär att det ska finnas möjlighet att följa ett livsmedel ett steg bakåt i livsmedelskedjan och att det ska gå att spåra ett livsmedel eller ämne ett steg framåt i kedjan. </a:t>
            </a:r>
          </a:p>
          <a:p>
            <a:endParaRPr lang="sv-SE" dirty="0"/>
          </a:p>
          <a:p>
            <a:r>
              <a:rPr lang="sv-SE" dirty="0"/>
              <a:t>Spårbarheten måste kunna styrkas med dokumentation vilken ska sparas så länge som gällande bäst före datum.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776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Innehåll.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Livsmedelshantering</a:t>
            </a:r>
          </a:p>
          <a:p>
            <a:endParaRPr lang="sv-SE" dirty="0"/>
          </a:p>
          <a:p>
            <a:r>
              <a:rPr lang="sv-SE" dirty="0"/>
              <a:t>Rutiner &amp; dokumentation</a:t>
            </a:r>
          </a:p>
          <a:p>
            <a:endParaRPr lang="sv-SE" dirty="0"/>
          </a:p>
          <a:p>
            <a:r>
              <a:rPr lang="sv-SE" dirty="0"/>
              <a:t>Flödesschema</a:t>
            </a:r>
          </a:p>
          <a:p>
            <a:endParaRPr lang="sv-SE" dirty="0"/>
          </a:p>
          <a:p>
            <a:r>
              <a:rPr lang="sv-SE" dirty="0"/>
              <a:t>Egenkontroll</a:t>
            </a:r>
          </a:p>
          <a:p>
            <a:endParaRPr lang="sv-SE" dirty="0"/>
          </a:p>
          <a:p>
            <a:r>
              <a:rPr lang="sv-SE" dirty="0" err="1"/>
              <a:t>Bihusesyn</a:t>
            </a:r>
            <a:endParaRPr lang="sv-SE" dirty="0"/>
          </a:p>
          <a:p>
            <a:endParaRPr lang="sv-SE" dirty="0"/>
          </a:p>
          <a:p>
            <a:r>
              <a:rPr lang="sv-SE" dirty="0"/>
              <a:t>HACCP</a:t>
            </a:r>
          </a:p>
          <a:p>
            <a:endParaRPr lang="sv-SE" dirty="0"/>
          </a:p>
          <a:p>
            <a:r>
              <a:rPr lang="sv-SE" dirty="0"/>
              <a:t>Spårbarhet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9328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latin typeface="Trebuchet MS"/>
              </a:rPr>
              <a:t>Livsmedelshantering</a:t>
            </a:r>
          </a:p>
          <a:p>
            <a:endParaRPr lang="sv-SE" sz="1200" dirty="0">
              <a:latin typeface="Trebuchet MS"/>
            </a:endParaRPr>
          </a:p>
          <a:p>
            <a:endParaRPr lang="sv-SE" sz="1200" dirty="0">
              <a:latin typeface="Trebuchet MS"/>
            </a:endParaRPr>
          </a:p>
          <a:p>
            <a:r>
              <a:rPr lang="sv-SE" dirty="0"/>
              <a:t>Ansvaret för livsmedelssäkerheten ligger alltid på den som producerar och hanterar livsmedlet.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8958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Rutiner och dokumentation.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Att upprätta rutiner för och dokumentera verksamheten syftar till att identifiera och förebygga risker. Det handlar också om att ta fram åtgärdsplaner för diverse avvikelser vid hanteringen. </a:t>
            </a:r>
          </a:p>
          <a:p>
            <a:endParaRPr lang="sv-SE" dirty="0"/>
          </a:p>
          <a:p>
            <a:r>
              <a:rPr lang="sv-SE" dirty="0"/>
              <a:t>Vid en kontroll ska du kunna uppvisa tydliga arbetsbeskrivningar för städrutiner, egenhygien, avfallshantering, bekämpning av skadedjur med mera.</a:t>
            </a:r>
          </a:p>
          <a:p>
            <a:endParaRPr lang="sv-SE" dirty="0"/>
          </a:p>
          <a:p>
            <a:r>
              <a:rPr lang="sv-SE" dirty="0"/>
              <a:t>Alla som arbetar eller hjälper till med honungshanteringen ska känna till och vara insatta i rutinerna.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1682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Med ett flödesschema kan du förbättra dina rutiner vid honungshanteringen samt upptäcka eventuella brister. </a:t>
            </a:r>
          </a:p>
          <a:p>
            <a:endParaRPr lang="sv-SE" dirty="0"/>
          </a:p>
          <a:p>
            <a:r>
              <a:rPr lang="sv-SE" dirty="0"/>
              <a:t>Det kan också användas för att underlätta utformningen av </a:t>
            </a:r>
            <a:r>
              <a:rPr lang="sv-SE" dirty="0" err="1"/>
              <a:t>slungrummet</a:t>
            </a:r>
            <a:r>
              <a:rPr lang="sv-SE" dirty="0"/>
              <a:t> och bygga bort eventuella flaskhalsar i produktionen.</a:t>
            </a:r>
          </a:p>
        </p:txBody>
      </p:sp>
    </p:spTree>
    <p:extLst>
      <p:ext uri="{BB962C8B-B14F-4D97-AF65-F5344CB8AC3E}">
        <p14:creationId xmlns:p14="http://schemas.microsoft.com/office/powerpoint/2010/main" val="2379461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Egenkontroll.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En viktig del för god hygien, livsmedelssäkerhet och spårbarhet är egenkontrollen och det är utifrån detta som </a:t>
            </a:r>
            <a:r>
              <a:rPr lang="sv-SE" dirty="0" err="1"/>
              <a:t>Bihusesynen</a:t>
            </a:r>
            <a:r>
              <a:rPr lang="sv-SE" dirty="0"/>
              <a:t> har tagits fram.</a:t>
            </a:r>
          </a:p>
          <a:p>
            <a:endParaRPr lang="sv-SE" dirty="0"/>
          </a:p>
          <a:p>
            <a:r>
              <a:rPr lang="sv-SE" dirty="0"/>
              <a:t>Använd </a:t>
            </a:r>
            <a:r>
              <a:rPr lang="sv-SE" dirty="0" err="1"/>
              <a:t>Bihusesynen</a:t>
            </a:r>
            <a:r>
              <a:rPr lang="sv-SE" dirty="0"/>
              <a:t> för att kontrollera att rätt rutiner finns på plats.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69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Bihusesyn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I </a:t>
            </a:r>
            <a:r>
              <a:rPr lang="sv-SE" dirty="0" err="1"/>
              <a:t>bihusesynen</a:t>
            </a:r>
            <a:r>
              <a:rPr lang="sv-SE" dirty="0"/>
              <a:t> finns den aktuella lagstiftningen som berör biodlingen samlad.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 err="1"/>
              <a:t>Bihusesynen</a:t>
            </a:r>
            <a:r>
              <a:rPr lang="sv-SE" dirty="0"/>
              <a:t> omfattar områdena: miljö- och hälsoskydd, producentansvar, arbetsmiljö, livsmedelssäkerhet, foderproduktion, material, utrustning och lokal, märkning, spårbarhet, bisjukdomslagen, anmälan och smittförklaring, behandlingsåtgärder, säker förvaring samt uppställning.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Med hjälp av </a:t>
            </a:r>
            <a:r>
              <a:rPr lang="sv-SE" dirty="0" err="1"/>
              <a:t>Bihusesynen</a:t>
            </a:r>
            <a:r>
              <a:rPr lang="sv-SE" dirty="0"/>
              <a:t> kan du enkelt kontrollera att din biodling uppfyller de viktigaste lagkraven. Dessutom är </a:t>
            </a:r>
            <a:r>
              <a:rPr lang="sv-SE" dirty="0" err="1"/>
              <a:t>Bihusesynen</a:t>
            </a:r>
            <a:r>
              <a:rPr lang="sv-SE" dirty="0"/>
              <a:t> ett bra hjälpmedel för att tillse en god kvalitetskontroll och utveckling av din biodling.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9578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Bihusesynen</a:t>
            </a:r>
            <a:r>
              <a:rPr lang="sv-SE" dirty="0"/>
              <a:t> skickas årligen ut till Biodlarnas </a:t>
            </a:r>
            <a:r>
              <a:rPr lang="sv-SE" dirty="0" err="1"/>
              <a:t>medlemar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Egenkontrollen är utformad som ett frågeformulär och checklista där varje fråga representerar ett eller flera lagkrav.  </a:t>
            </a:r>
          </a:p>
          <a:p>
            <a:endParaRPr lang="sv-SE" dirty="0"/>
          </a:p>
          <a:p>
            <a:r>
              <a:rPr lang="sv-SE" dirty="0" err="1"/>
              <a:t>Bihusesynen</a:t>
            </a:r>
            <a:r>
              <a:rPr lang="sv-SE" dirty="0"/>
              <a:t> kan också laddas ner från biodlarna.se</a:t>
            </a:r>
          </a:p>
        </p:txBody>
      </p:sp>
    </p:spTree>
    <p:extLst>
      <p:ext uri="{BB962C8B-B14F-4D97-AF65-F5344CB8AC3E}">
        <p14:creationId xmlns:p14="http://schemas.microsoft.com/office/powerpoint/2010/main" val="3565136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Faroanalys och kritiska styrpunkter, vanligen benämnt HACCP efter sitt engelska namn </a:t>
            </a:r>
            <a:r>
              <a:rPr lang="sv-SE" dirty="0" err="1"/>
              <a:t>hazard</a:t>
            </a:r>
            <a:r>
              <a:rPr lang="sv-SE" dirty="0"/>
              <a:t> </a:t>
            </a:r>
            <a:r>
              <a:rPr lang="sv-SE" dirty="0" err="1"/>
              <a:t>analysis</a:t>
            </a:r>
            <a:r>
              <a:rPr lang="sv-SE" dirty="0"/>
              <a:t> and </a:t>
            </a:r>
            <a:r>
              <a:rPr lang="sv-SE" dirty="0" err="1"/>
              <a:t>critical</a:t>
            </a:r>
            <a:r>
              <a:rPr lang="sv-SE" dirty="0"/>
              <a:t> </a:t>
            </a:r>
            <a:r>
              <a:rPr lang="sv-SE" dirty="0" err="1"/>
              <a:t>control</a:t>
            </a:r>
            <a:r>
              <a:rPr lang="sv-SE" dirty="0"/>
              <a:t> </a:t>
            </a:r>
            <a:r>
              <a:rPr lang="sv-SE" dirty="0" err="1"/>
              <a:t>points</a:t>
            </a:r>
            <a:r>
              <a:rPr lang="sv-SE" dirty="0"/>
              <a:t> är ett riskanalysverktyg som syftar till att identifiera kritiska punkter och risker i samband med dessa. </a:t>
            </a:r>
          </a:p>
          <a:p>
            <a:endParaRPr lang="sv-SE" dirty="0"/>
          </a:p>
          <a:p>
            <a:r>
              <a:rPr lang="sv-SE" dirty="0"/>
              <a:t>Med hjälp av en HACCP kan biodlaren ta fram en rutin för kontroll och åtgärder i samband med honungshanteringen. </a:t>
            </a:r>
          </a:p>
          <a:p>
            <a:endParaRPr lang="sv-SE" dirty="0"/>
          </a:p>
          <a:p>
            <a:r>
              <a:rPr lang="sv-SE" dirty="0"/>
              <a:t>Gå tillsammans igenom och diskutera vilka risker ni ser vid olika moment vid hanteringen av honung.</a:t>
            </a:r>
          </a:p>
        </p:txBody>
      </p:sp>
    </p:spTree>
    <p:extLst>
      <p:ext uri="{BB962C8B-B14F-4D97-AF65-F5344CB8AC3E}">
        <p14:creationId xmlns:p14="http://schemas.microsoft.com/office/powerpoint/2010/main" val="72735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C211D6-2BB1-497F-8191-5CE0421D3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60" y="1929280"/>
            <a:ext cx="11126680" cy="3466148"/>
          </a:xfrm>
        </p:spPr>
        <p:txBody>
          <a:bodyPr>
            <a:norm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Startbild</a:t>
            </a:r>
            <a:r>
              <a:rPr lang="sv-SE" dirty="0"/>
              <a:t>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52150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4D270C-9E01-4F12-BAA6-A0409E1B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0" y="1041057"/>
            <a:ext cx="11233212" cy="2509469"/>
          </a:xfrm>
        </p:spPr>
        <p:txBody>
          <a:bodyPr>
            <a:noAutofit/>
          </a:bodyPr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 med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299919"/>
            <a:ext cx="10363200" cy="947982"/>
          </a:xfrm>
        </p:spPr>
        <p:txBody>
          <a:bodyPr anchor="t"/>
          <a:lstStyle>
            <a:lvl1pPr algn="ctr">
              <a:defRPr sz="6000"/>
            </a:lvl1pPr>
          </a:lstStyle>
          <a:p>
            <a:r>
              <a:rPr lang="sv-SE" dirty="0"/>
              <a:t>Rubrik samt enkel brödtext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9" y="2409825"/>
            <a:ext cx="10363199" cy="24470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Enkel brödtext till rubriken.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03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enkel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47851" y="800794"/>
            <a:ext cx="8939073" cy="1254769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punktlista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47850" y="2253819"/>
            <a:ext cx="8939073" cy="304208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2 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12EC-4195-4D1F-A7CA-DC62D957D1B9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98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or rubrik och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097181"/>
            <a:ext cx="10515600" cy="1665070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sv-SE" dirty="0"/>
              <a:t>Stor rubrik och </a:t>
            </a:r>
            <a:br>
              <a:rPr lang="sv-SE" dirty="0"/>
            </a:br>
            <a:r>
              <a:rPr lang="sv-SE" dirty="0"/>
              <a:t>lite mindre brödtext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2948205"/>
            <a:ext cx="10515600" cy="22524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Brödtext till den stora rubriken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550-B18B-46E2-A878-D8EBCFAFFB86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296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 två spalter,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Brödtextruta. Här kan man skriva en beskrivande text till en punktlista som ligger i spalt nummer 2.</a:t>
            </a:r>
          </a:p>
        </p:txBody>
      </p:sp>
    </p:spTree>
    <p:extLst>
      <p:ext uri="{BB962C8B-B14F-4D97-AF65-F5344CB8AC3E}">
        <p14:creationId xmlns:p14="http://schemas.microsoft.com/office/powerpoint/2010/main" val="28905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vå spalter me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brödtextruta </a:t>
            </a:r>
            <a:br>
              <a:rPr lang="sv-SE" dirty="0"/>
            </a:br>
            <a:r>
              <a:rPr lang="sv-SE" dirty="0"/>
              <a:t>samt bild.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 </a:t>
            </a:r>
            <a:r>
              <a:rPr lang="en-US" dirty="0" err="1"/>
              <a:t>lägga</a:t>
            </a:r>
            <a:r>
              <a:rPr lang="en-US" dirty="0"/>
              <a:t> in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till </a:t>
            </a:r>
            <a:r>
              <a:rPr lang="en-US" dirty="0" err="1"/>
              <a:t>brödtexten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spalt</a:t>
            </a:r>
            <a:r>
              <a:rPr lang="en-US" dirty="0"/>
              <a:t> 1.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Här är en brödtextruta. Skriv en beskrivande text till bilden i spalt 2.</a:t>
            </a:r>
          </a:p>
        </p:txBody>
      </p:sp>
    </p:spTree>
    <p:extLst>
      <p:ext uri="{BB962C8B-B14F-4D97-AF65-F5344CB8AC3E}">
        <p14:creationId xmlns:p14="http://schemas.microsoft.com/office/powerpoint/2010/main" val="34684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ubrik till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833107"/>
            <a:ext cx="893907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 m. rubrik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2230176"/>
            <a:ext cx="5157787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805182"/>
            <a:ext cx="5157787" cy="25569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2230176"/>
            <a:ext cx="5183188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05181"/>
            <a:ext cx="5183188" cy="338448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0903-0CFB-4D08-A37C-F75B03B9B29F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66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0608-DC36-496E-BF0F-8D54271F175A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32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1019175"/>
            <a:ext cx="9375451" cy="74748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sv-SE" dirty="0"/>
              <a:t>Rubrik till bild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8200" y="1802168"/>
            <a:ext cx="10515600" cy="35688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8B863-CA0F-4FE0-A875-72EE2DC8083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168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686494"/>
            <a:ext cx="89390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39518"/>
            <a:ext cx="10515600" cy="3213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843" y="1939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1354E-417F-43C8-80A2-2459E5747AB2}" type="datetime1">
              <a:rPr lang="sv-SE" smtClean="0"/>
              <a:t>2025-04-07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042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72" r:id="rId6"/>
    <p:sldLayoutId id="2147483665" r:id="rId7"/>
    <p:sldLayoutId id="2147483667" r:id="rId8"/>
    <p:sldLayoutId id="2147483669" r:id="rId9"/>
    <p:sldLayoutId id="2147483670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D7F792-081D-6C0F-6ABA-5F489CBF0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Säker Honungshantering</a:t>
            </a:r>
            <a:br>
              <a:rPr lang="sv-SE" dirty="0"/>
            </a:br>
            <a:r>
              <a:rPr lang="sv-SE" sz="3200" dirty="0"/>
              <a:t>-egenkontroll, hygien och riskanalys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381C2E4-FE77-0C93-071D-9A58FC812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92" y="5133778"/>
            <a:ext cx="4785775" cy="1609483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14E07FBA-7BB9-B6BE-B8A8-C0E017D08D76}"/>
              </a:ext>
            </a:extLst>
          </p:cNvPr>
          <p:cNvSpPr txBox="1"/>
          <p:nvPr/>
        </p:nvSpPr>
        <p:spPr>
          <a:xfrm>
            <a:off x="7293828" y="6092456"/>
            <a:ext cx="457210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© Sveriges Biodlares Riksförbund</a:t>
            </a:r>
          </a:p>
          <a:p>
            <a:r>
              <a:rPr lang="sv-SE" b="1" dirty="0">
                <a:solidFill>
                  <a:schemeClr val="bg1"/>
                </a:solidFill>
              </a:rPr>
              <a:t>Utbildningsansvarig Richard Johansson</a:t>
            </a:r>
          </a:p>
        </p:txBody>
      </p:sp>
    </p:spTree>
    <p:extLst>
      <p:ext uri="{BB962C8B-B14F-4D97-AF65-F5344CB8AC3E}">
        <p14:creationId xmlns:p14="http://schemas.microsoft.com/office/powerpoint/2010/main" val="2523834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365" y="559033"/>
            <a:ext cx="4533486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Trebuchet MS"/>
              </a:rPr>
              <a:t>HACCP</a:t>
            </a:r>
            <a:br>
              <a:rPr lang="sv-SE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4518" y="1676136"/>
            <a:ext cx="4699265" cy="3505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Gå tillsammans igenom och diskutera. Vilka risker kan förekomma vid t</a:t>
            </a:r>
            <a:r>
              <a:rPr lang="sv-SE" sz="2800" dirty="0" err="1">
                <a:latin typeface="+mj-lt"/>
                <a:cs typeface="Calibri" panose="020F0502020204030204" pitchFamily="34" charset="0"/>
              </a:rPr>
              <a:t>illsättning</a:t>
            </a:r>
            <a:r>
              <a:rPr lang="sv-SE" sz="2800" dirty="0">
                <a:latin typeface="+mj-lt"/>
                <a:cs typeface="Calibri" panose="020F0502020204030204" pitchFamily="34" charset="0"/>
              </a:rPr>
              <a:t> av skattlådor?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00BE0C2-8623-173A-DA08-77AC64CB26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557" y="1507014"/>
            <a:ext cx="3444441" cy="462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72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8243" y="224621"/>
            <a:ext cx="2970475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Trebuchet MS"/>
              </a:rPr>
              <a:t>HACCP</a:t>
            </a:r>
            <a:br>
              <a:rPr lang="sv-SE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7638" y="2123176"/>
            <a:ext cx="4881482" cy="3505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Gå tillsammans igenom och diskutera. Vilka risker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kan förekomma 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vid skattning av honung</a:t>
            </a:r>
            <a:r>
              <a:rPr lang="sv-SE" sz="2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?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dirty="0">
              <a:latin typeface="Trebuchet MS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7FB9DC1-1203-6187-23A4-63E7C52551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908" y="1122680"/>
            <a:ext cx="2709147" cy="405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2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365" y="559033"/>
            <a:ext cx="4533486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Trebuchet MS"/>
              </a:rPr>
              <a:t>HACCP</a:t>
            </a:r>
            <a:br>
              <a:rPr lang="sv-SE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4518" y="1676136"/>
            <a:ext cx="5096830" cy="3505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Gå tillsammans igenom och diskutera.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kumimoji="0" lang="sv-SE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ilka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risker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kan förekomma 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vid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transport och mellanlagring av skattlådor?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dirty="0">
              <a:latin typeface="Trebuchet MS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5AFAB1C-578C-1E8A-D292-20AD5272F8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0772" y="1676136"/>
            <a:ext cx="3081867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6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3379" y="886922"/>
            <a:ext cx="4533486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Trebuchet MS"/>
              </a:rPr>
              <a:t>HACCP</a:t>
            </a:r>
            <a:br>
              <a:rPr lang="sv-SE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890" y="1991359"/>
            <a:ext cx="5156465" cy="3505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Gå tillsammans igenom och diskutera. Vilka risker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kan förekomma 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vid avtäckning och extrahering?</a:t>
            </a:r>
            <a:endParaRPr lang="sv-SE" sz="2800" dirty="0">
              <a:latin typeface="+mj-lt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2B32743-5BEF-9707-C786-EB67C393FB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991359"/>
            <a:ext cx="4643837" cy="373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17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2085" y="305033"/>
            <a:ext cx="4533486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Trebuchet MS"/>
              </a:rPr>
              <a:t>HACCP</a:t>
            </a:r>
            <a:br>
              <a:rPr lang="sv-SE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576" y="2128388"/>
            <a:ext cx="4778778" cy="2601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Gå tillsammans igenom och diskutera. Vilka risker 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kan förekomma 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vid klarning och silning</a:t>
            </a:r>
            <a:r>
              <a:rPr lang="sv-SE" sz="2800" kern="1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sv-SE" sz="2800" dirty="0">
              <a:latin typeface="+mj-lt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D2FC06A-45E6-0B88-66F0-3D1CCA77FC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352" y="1033024"/>
            <a:ext cx="4103957" cy="41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97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792" y="962432"/>
            <a:ext cx="1368573" cy="792838"/>
          </a:xfrm>
        </p:spPr>
        <p:txBody>
          <a:bodyPr anchor="ctr">
            <a:normAutofit fontScale="90000"/>
          </a:bodyPr>
          <a:lstStyle/>
          <a:p>
            <a:br>
              <a:rPr lang="sv-SE" sz="2800" kern="100" dirty="0"/>
            </a:br>
            <a:r>
              <a:rPr lang="sv-SE" sz="3100" kern="100" dirty="0" err="1"/>
              <a:t>HACCP</a:t>
            </a:r>
            <a:br>
              <a:rPr lang="sv-SE" sz="2800" kern="100" dirty="0"/>
            </a:br>
            <a:endParaRPr lang="sv-SE" sz="2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105" y="2158670"/>
            <a:ext cx="4759830" cy="338448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Gå tillsammans igenom och diskutera. Vilka risker </a:t>
            </a:r>
            <a:r>
              <a:rPr lang="sv-SE" sz="2400" kern="100" dirty="0"/>
              <a:t>kan förekomma </a:t>
            </a:r>
            <a:r>
              <a:rPr kumimoji="0" lang="sv-SE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vid </a:t>
            </a:r>
            <a:r>
              <a:rPr lang="sv-SE" sz="2400" kern="100" dirty="0"/>
              <a:t>beredning så som </a:t>
            </a:r>
            <a:r>
              <a:rPr lang="sv-SE" sz="2400" kern="100" dirty="0" err="1"/>
              <a:t>rörning</a:t>
            </a:r>
            <a:r>
              <a:rPr lang="sv-SE" sz="2400" kern="100" dirty="0"/>
              <a:t> och ympning?</a:t>
            </a:r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7BD3768-8FC6-2475-46DF-54104D990C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552" r="-2" b="21718"/>
          <a:stretch/>
        </p:blipFill>
        <p:spPr>
          <a:xfrm>
            <a:off x="5755641" y="2317501"/>
            <a:ext cx="5183188" cy="3384482"/>
          </a:xfrm>
          <a:prstGeom prst="rect">
            <a:avLst/>
          </a:prstGeom>
          <a:noFill/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0843" y="193908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0AD21F7-0EBC-49E5-8FED-62E43AFE7F67}" type="datetime1">
              <a:rPr lang="sv-SE" smtClean="0"/>
              <a:pPr>
                <a:spcAft>
                  <a:spcPts val="600"/>
                </a:spcAft>
              </a:pPr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768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347" y="1503252"/>
            <a:ext cx="1418202" cy="544210"/>
          </a:xfrm>
        </p:spPr>
        <p:txBody>
          <a:bodyPr anchor="ctr">
            <a:normAutofit fontScale="90000"/>
          </a:bodyPr>
          <a:lstStyle/>
          <a:p>
            <a:r>
              <a:rPr lang="sv-SE" sz="3100" dirty="0"/>
              <a:t>HACCP</a:t>
            </a:r>
            <a:br>
              <a:rPr lang="sv-SE" sz="2800" kern="100" dirty="0"/>
            </a:br>
            <a:br>
              <a:rPr lang="sv-SE" sz="2800" kern="100" dirty="0"/>
            </a:br>
            <a:endParaRPr lang="sv-SE" sz="2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737" y="2158670"/>
            <a:ext cx="4138611" cy="2556932"/>
          </a:xfr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Gå tillsammans igenom och diskutera. Vilka risker </a:t>
            </a:r>
            <a:r>
              <a:rPr lang="sv-SE" sz="2800" kern="100" dirty="0"/>
              <a:t>kan förekomma</a:t>
            </a:r>
            <a:r>
              <a:rPr kumimoji="0" lang="sv-SE" sz="2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vid </a:t>
            </a:r>
            <a:r>
              <a:rPr lang="sv-SE" sz="2800" kern="100" dirty="0"/>
              <a:t>tappning och lagring?</a:t>
            </a:r>
            <a:endParaRPr lang="sv-SE" sz="28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EB027DE-F43D-831C-4743-387A3E602B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642" r="-2" b="27628"/>
          <a:stretch/>
        </p:blipFill>
        <p:spPr>
          <a:xfrm>
            <a:off x="5190968" y="2158670"/>
            <a:ext cx="5183188" cy="3384482"/>
          </a:xfrm>
          <a:prstGeom prst="rect">
            <a:avLst/>
          </a:prstGeom>
          <a:noFill/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0843" y="193908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0AD21F7-0EBC-49E5-8FED-62E43AFE7F67}" type="datetime1">
              <a:rPr lang="sv-SE" smtClean="0"/>
              <a:pPr>
                <a:spcAft>
                  <a:spcPts val="600"/>
                </a:spcAft>
              </a:pPr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7744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671861"/>
            <a:ext cx="5026191" cy="927930"/>
          </a:xfrm>
        </p:spPr>
        <p:txBody>
          <a:bodyPr>
            <a:normAutofit/>
          </a:bodyPr>
          <a:lstStyle/>
          <a:p>
            <a:r>
              <a:rPr lang="sv-SE" sz="4800" dirty="0">
                <a:latin typeface="Trebuchet MS"/>
              </a:rPr>
              <a:t>Spårbarhet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524" y="1590675"/>
            <a:ext cx="8710406" cy="394334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7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sv-SE" dirty="0"/>
              <a:t>Krav om spårbarhet är reglerat i en EG-förordning och gäller för livsmedel, foder, livsmedelsproducerande djur och alla andra ämnen som är avsedda för livsmedels-produktion eller ingår i livsmedel. Spårbarhet innebär att det ska finnas möjlighet att följa ett livsmedel ett steg bakåt i livsmedelskedjan och att det ska gå att spåra ett livsmedel eller ämne ett steg framåt i kedjan. Spårbarheten måste kunna styrkas med dokumentation vilken ska sparas så länge som gällande bäst före datum.</a:t>
            </a:r>
            <a:endParaRPr lang="sv-SE" dirty="0">
              <a:latin typeface="+mj-lt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1190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2194F94-3CE7-9B44-72C6-4CA0344A1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695" y="1358391"/>
            <a:ext cx="4785775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7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28A027-2127-3240-BE7C-DE46D9349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847" y="714729"/>
            <a:ext cx="5540562" cy="947982"/>
          </a:xfrm>
        </p:spPr>
        <p:txBody>
          <a:bodyPr>
            <a:normAutofit fontScale="90000"/>
          </a:bodyPr>
          <a:lstStyle/>
          <a:p>
            <a:pPr algn="l"/>
            <a:r>
              <a:rPr lang="sv-SE" sz="4400" dirty="0"/>
              <a:t>Innehåll</a:t>
            </a:r>
            <a:br>
              <a:rPr lang="sv-SE" sz="4400" dirty="0"/>
            </a:br>
            <a:r>
              <a:rPr lang="sv-SE" sz="2700" dirty="0"/>
              <a:t>Egenkontroll, hygien och riskanalys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3F9FE8-598C-5DB0-3D2E-19FE8E39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Datum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4E96EAB6-2F3A-2735-EC54-184BD3C56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9847" y="1968606"/>
            <a:ext cx="4015410" cy="2778401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Livsmedelshantering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Rutiner &amp; dokumentation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Flödesschema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Egenkontroll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 err="1"/>
              <a:t>Bihusesyn</a:t>
            </a: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HACCP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Spårbarhet</a:t>
            </a:r>
          </a:p>
          <a:p>
            <a:pPr algn="l"/>
            <a:endParaRPr lang="sv-SE" dirty="0"/>
          </a:p>
        </p:txBody>
      </p:sp>
      <p:pic>
        <p:nvPicPr>
          <p:cNvPr id="7" name="Bildobjekt 6" descr="En bild som visar mat, gräs, läsk, kopp&#10;&#10;Automatiskt genererad beskrivning">
            <a:extLst>
              <a:ext uri="{FF2B5EF4-FFF2-40B4-BE49-F238E27FC236}">
                <a16:creationId xmlns:a16="http://schemas.microsoft.com/office/drawing/2014/main" id="{EEEC40CE-98A8-D7DC-6670-DBD006F51A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6058" y="1824520"/>
            <a:ext cx="3528391" cy="431875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5869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63" y="438156"/>
            <a:ext cx="7059224" cy="947982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Trebuchet MS"/>
              </a:rPr>
              <a:t>Livsmedelshantering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638" y="1386138"/>
            <a:ext cx="6828909" cy="364306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sv-SE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Ansvaret för livsmedelssäkerheten ligger alltid på den som producerar och hanterar livsmedlet.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0AFF324-42E6-3A60-6829-3EEC41E54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505" y="2664790"/>
            <a:ext cx="4649857" cy="309990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841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825" y="559033"/>
            <a:ext cx="6748671" cy="94798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4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Rutiner och dokumentation</a:t>
            </a:r>
            <a:br>
              <a:rPr lang="sv-SE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3963" y="1787803"/>
            <a:ext cx="5049080" cy="49211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9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Att upprätta rutiner för och dokumentera verksamheten syftar till att identifiera och förebygga risker. Det handlar också om att ta fram åtgärdsplaner för diverse avvikelser vid hanteringen.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9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Vid en kontroll ska du kunna uppvisa tydliga arbetsbeskrivningar för städrutiner, egenhygien, avfallshantering, bekämpning av skadedjur med mera.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9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Alla som arbetar eller hjälper till med honungshanteringen ska känna till och vara insatta i rutinerna.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>
              <a:latin typeface="+mj-lt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DA84802-D139-7940-04E0-4788BB0C00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34" y="1507015"/>
            <a:ext cx="4697060" cy="381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2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4D5265-D712-3086-C81A-EA7BA0E5E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163" y="630153"/>
            <a:ext cx="7802880" cy="4541276"/>
          </a:xfrm>
          <a:prstGeom prst="rect">
            <a:avLst/>
          </a:prstGeom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2FC33691-EB1E-0CC3-8A4A-004E962EC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8243" y="649690"/>
            <a:ext cx="6438435" cy="483371"/>
          </a:xfrm>
        </p:spPr>
        <p:txBody>
          <a:bodyPr>
            <a:normAutofit/>
          </a:bodyPr>
          <a:lstStyle/>
          <a:p>
            <a:r>
              <a:rPr lang="sv-SE" sz="2000" dirty="0"/>
              <a:t>Exempel på flödesschema för honung</a:t>
            </a:r>
          </a:p>
        </p:txBody>
      </p:sp>
    </p:spTree>
    <p:extLst>
      <p:ext uri="{BB962C8B-B14F-4D97-AF65-F5344CB8AC3E}">
        <p14:creationId xmlns:p14="http://schemas.microsoft.com/office/powerpoint/2010/main" val="153425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738" y="408638"/>
            <a:ext cx="3844610" cy="1008139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Trebuchet MS"/>
              </a:rPr>
              <a:t>Egenkontroll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4025" y="1237783"/>
            <a:ext cx="3734991" cy="368208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sv-SE" sz="2000" dirty="0">
                <a:latin typeface="+mj-lt"/>
              </a:rPr>
              <a:t>En viktig del för god hygien, livsmedelssäkerhet och spårbarhet är egenkontrollen och det är utifrån detta som </a:t>
            </a:r>
            <a:r>
              <a:rPr lang="sv-SE" sz="2000" dirty="0" err="1">
                <a:latin typeface="+mj-lt"/>
              </a:rPr>
              <a:t>Bihusesynen</a:t>
            </a:r>
            <a:r>
              <a:rPr lang="sv-SE" sz="2000" dirty="0">
                <a:latin typeface="+mj-lt"/>
              </a:rPr>
              <a:t> har tagits fram.</a:t>
            </a:r>
          </a:p>
          <a:p>
            <a:pPr algn="l"/>
            <a:r>
              <a:rPr lang="sv-SE" sz="2000" dirty="0">
                <a:latin typeface="+mj-lt"/>
              </a:rPr>
              <a:t>Använd </a:t>
            </a:r>
            <a:r>
              <a:rPr lang="sv-SE" sz="2000" dirty="0" err="1">
                <a:latin typeface="+mj-lt"/>
              </a:rPr>
              <a:t>Bihusesynen</a:t>
            </a:r>
            <a:r>
              <a:rPr lang="sv-SE" sz="2000" dirty="0">
                <a:latin typeface="+mj-lt"/>
              </a:rPr>
              <a:t> för att kontrollera att rätt rutiner finns på plats.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D691B88-1839-37BE-F3A3-1353C7E0D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984" y="408638"/>
            <a:ext cx="4155773" cy="556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40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2217" y="75016"/>
            <a:ext cx="8137644" cy="968034"/>
          </a:xfrm>
        </p:spPr>
        <p:txBody>
          <a:bodyPr>
            <a:normAutofit/>
          </a:bodyPr>
          <a:lstStyle/>
          <a:p>
            <a:r>
              <a:rPr lang="sv-SE" sz="4000" dirty="0" err="1">
                <a:latin typeface="Trebuchet MS"/>
              </a:rPr>
              <a:t>Bihusesyn</a:t>
            </a: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188" y="914400"/>
            <a:ext cx="4750907" cy="408239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sv-SE" sz="1800" dirty="0"/>
              <a:t>I </a:t>
            </a:r>
            <a:r>
              <a:rPr lang="sv-SE" sz="1800" dirty="0" err="1"/>
              <a:t>bihusesynen</a:t>
            </a:r>
            <a:r>
              <a:rPr lang="sv-SE" sz="1800" dirty="0"/>
              <a:t> finns den aktuella lagstiftningen som berör biodlingen samlad.</a:t>
            </a:r>
          </a:p>
          <a:p>
            <a:pPr algn="l"/>
            <a:r>
              <a:rPr lang="sv-SE" sz="1800" dirty="0" err="1"/>
              <a:t>Bihusesynen</a:t>
            </a:r>
            <a:r>
              <a:rPr lang="sv-SE" sz="1800" dirty="0"/>
              <a:t> omfattar områdena: miljö- och hälsoskydd, producentansvar, arbetsmiljö, livsmedelssäkerhet, foderproduktion, material, utrustning och lokal, märkning, spårbarhet, bisjukdomslagen, anmälan och smittförklaring, behandlingsåtgärder, säker förvaring samt uppställning. </a:t>
            </a:r>
          </a:p>
          <a:p>
            <a:pPr algn="l"/>
            <a:r>
              <a:rPr lang="sv-SE" sz="1800" dirty="0"/>
              <a:t>Med hjälp av </a:t>
            </a:r>
            <a:r>
              <a:rPr lang="sv-SE" sz="1800" dirty="0" err="1"/>
              <a:t>Bihusesynen</a:t>
            </a:r>
            <a:r>
              <a:rPr lang="sv-SE" sz="1800" dirty="0"/>
              <a:t> kan du enkelt kontrollera att din biodling uppfyller de viktigaste lagkraven. Dessutom är </a:t>
            </a:r>
            <a:r>
              <a:rPr lang="sv-SE" sz="1800" dirty="0" err="1"/>
              <a:t>Bihusesynen</a:t>
            </a:r>
            <a:r>
              <a:rPr lang="sv-SE" sz="1800" dirty="0"/>
              <a:t> ett bra hjälpmedel för att tillse en god kvalitetskontroll och utveckling av din biodling.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CC5B999-4417-8523-8904-41AF556A2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141" y="5646852"/>
            <a:ext cx="871804" cy="106079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9D79627E-341C-53FB-9B03-2C295003B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199" y="1211638"/>
            <a:ext cx="3925661" cy="489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9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054"/>
            <a:ext cx="8039101" cy="947982"/>
          </a:xfrm>
        </p:spPr>
        <p:txBody>
          <a:bodyPr>
            <a:normAutofit/>
          </a:bodyPr>
          <a:lstStyle/>
          <a:p>
            <a:r>
              <a:rPr lang="sv-SE" sz="4800" dirty="0" err="1">
                <a:latin typeface="Trebuchet MS"/>
              </a:rPr>
              <a:t>Bihusesyn</a:t>
            </a:r>
            <a:endParaRPr lang="sv-SE" sz="48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2443" y="1713057"/>
            <a:ext cx="4728905" cy="40615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sv-SE" dirty="0"/>
              <a:t>Hur genomförs </a:t>
            </a:r>
            <a:r>
              <a:rPr lang="sv-SE" dirty="0" err="1"/>
              <a:t>Bihusesynen</a:t>
            </a:r>
            <a:r>
              <a:rPr lang="sv-SE" dirty="0"/>
              <a:t>? </a:t>
            </a:r>
            <a:r>
              <a:rPr lang="sv-SE" dirty="0" err="1"/>
              <a:t>Bihusesynen</a:t>
            </a:r>
            <a:r>
              <a:rPr lang="sv-SE" dirty="0"/>
              <a:t> innehåller en </a:t>
            </a:r>
            <a:r>
              <a:rPr lang="sv-SE" dirty="0" err="1"/>
              <a:t>faktadel</a:t>
            </a:r>
            <a:r>
              <a:rPr lang="sv-SE" dirty="0"/>
              <a:t> och en del för egenkontroll. </a:t>
            </a:r>
          </a:p>
          <a:p>
            <a:pPr algn="l"/>
            <a:r>
              <a:rPr lang="sv-SE" dirty="0"/>
              <a:t>Egenkontrollen är utformad som ett frågeformulär/checklista där varje fråga representerar ett eller flera lagkrav.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55A0DAC-C5B4-F72C-88EF-1B527289C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673" y="1838739"/>
            <a:ext cx="3726884" cy="45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687" y="526112"/>
            <a:ext cx="5337313" cy="947982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+mj-lt"/>
              </a:rPr>
              <a:t>HACCP</a:t>
            </a:r>
            <a:br>
              <a:rPr lang="sv-SE" sz="4000" kern="100" dirty="0">
                <a:latin typeface="+mj-lt"/>
                <a:cs typeface="Times New Roman" panose="02020603050405020304" pitchFamily="18" charset="0"/>
              </a:rPr>
            </a:br>
            <a:r>
              <a:rPr lang="sv-SE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v-SE" sz="22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Hazard</a:t>
            </a:r>
            <a:r>
              <a:rPr lang="sv-SE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2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sv-SE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2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sv-SE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Control Points     (Faroanalys och kritiska styrpunkter)</a:t>
            </a:r>
            <a:br>
              <a:rPr lang="sv-SE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4000" dirty="0">
              <a:latin typeface="Trebuchet MS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4518" y="1381539"/>
            <a:ext cx="4402333" cy="405516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 r</a:t>
            </a:r>
            <a:r>
              <a:rPr lang="sv-SE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iskanalys syftar till att identifiera kritiska punkter och risker i samband med dessa.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 </a:t>
            </a:r>
            <a:r>
              <a:rPr lang="sv-SE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hjälp av en HACCP kan biodlaren </a:t>
            </a:r>
            <a:r>
              <a:rPr lang="sv-SE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 fram en rutin för kontroll och åtgärder </a:t>
            </a:r>
            <a:r>
              <a:rPr lang="sv-SE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samband med honungshanteringen</a:t>
            </a:r>
            <a:r>
              <a:rPr lang="sv-SE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Gå tillsammans igenom och diskutera vilka risker ni ser vid olika moment vid hanteringen av honung.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dirty="0">
              <a:latin typeface="Trebuchet MS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717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iodlarna palett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9900"/>
      </a:accent1>
      <a:accent2>
        <a:srgbClr val="C99801"/>
      </a:accent2>
      <a:accent3>
        <a:srgbClr val="FEBD5E"/>
      </a:accent3>
      <a:accent4>
        <a:srgbClr val="FDCB34"/>
      </a:accent4>
      <a:accent5>
        <a:srgbClr val="FFEF7B"/>
      </a:accent5>
      <a:accent6>
        <a:srgbClr val="FFF9D3"/>
      </a:accent6>
      <a:hlink>
        <a:srgbClr val="0051BA"/>
      </a:hlink>
      <a:folHlink>
        <a:srgbClr val="FFE523"/>
      </a:folHlink>
    </a:clrScheme>
    <a:fontScheme name="Biodlarna teck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Biodlarna.potx" id="{AB193F6A-E440-452A-90C3-ACB4520F52FB}" vid="{0EA0CE28-EB50-4E20-BF13-CBCC86C01D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3D16DB00AC144C99E3851ADF14128E" ma:contentTypeVersion="11" ma:contentTypeDescription="Skapa ett nytt dokument." ma:contentTypeScope="" ma:versionID="134ee10c79c8a7ba68ee75060cc76026">
  <xsd:schema xmlns:xsd="http://www.w3.org/2001/XMLSchema" xmlns:xs="http://www.w3.org/2001/XMLSchema" xmlns:p="http://schemas.microsoft.com/office/2006/metadata/properties" xmlns:ns2="7134e5d6-8d1a-4803-aeec-2fc7aba59231" xmlns:ns3="24be2b87-dbea-43e7-ae5c-b4aab4c12e5f" targetNamespace="http://schemas.microsoft.com/office/2006/metadata/properties" ma:root="true" ma:fieldsID="4c39866ea636b136d003659738c21ae9" ns2:_="" ns3:_="">
    <xsd:import namespace="7134e5d6-8d1a-4803-aeec-2fc7aba59231"/>
    <xsd:import namespace="24be2b87-dbea-43e7-ae5c-b4aab4c12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4e5d6-8d1a-4803-aeec-2fc7aba5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c76a1ed7-6710-4c92-be3d-022aab37a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e2b87-dbea-43e7-ae5c-b4aab4c12e5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f35bb69-d7d5-4720-ad0a-afc92d15a8fb}" ma:internalName="TaxCatchAll" ma:showField="CatchAllData" ma:web="24be2b87-dbea-43e7-ae5c-b4aab4c12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34e5d6-8d1a-4803-aeec-2fc7aba59231">
      <Terms xmlns="http://schemas.microsoft.com/office/infopath/2007/PartnerControls"/>
    </lcf76f155ced4ddcb4097134ff3c332f>
    <TaxCatchAll xmlns="24be2b87-dbea-43e7-ae5c-b4aab4c12e5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5509C3-8904-4B5C-BB49-D9C5A2A6C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34e5d6-8d1a-4803-aeec-2fc7aba59231"/>
    <ds:schemaRef ds:uri="24be2b87-dbea-43e7-ae5c-b4aab4c12e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5F3973-AC59-466A-9A59-01CB88608015}">
  <ds:schemaRefs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24be2b87-dbea-43e7-ae5c-b4aab4c12e5f"/>
    <ds:schemaRef ds:uri="http://schemas.microsoft.com/office/2006/documentManagement/types"/>
    <ds:schemaRef ds:uri="7134e5d6-8d1a-4803-aeec-2fc7aba59231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0B8A49A-7B4A-44B5-8049-1833CDC051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Biodlarna</Template>
  <TotalTime>1392</TotalTime>
  <Words>1143</Words>
  <Application>Microsoft Office PowerPoint</Application>
  <PresentationFormat>Bredbild</PresentationFormat>
  <Paragraphs>177</Paragraphs>
  <Slides>18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Trebuchet MS</vt:lpstr>
      <vt:lpstr>Office-tema</vt:lpstr>
      <vt:lpstr>Säker Honungshantering -egenkontroll, hygien och riskanalys</vt:lpstr>
      <vt:lpstr>Innehåll Egenkontroll, hygien och riskanalys</vt:lpstr>
      <vt:lpstr>Livsmedelshantering</vt:lpstr>
      <vt:lpstr>Rutiner och dokumentation </vt:lpstr>
      <vt:lpstr>Exempel på flödesschema för honung</vt:lpstr>
      <vt:lpstr>Egenkontroll</vt:lpstr>
      <vt:lpstr>Bihusesyn</vt:lpstr>
      <vt:lpstr>Bihusesyn</vt:lpstr>
      <vt:lpstr>HACCP - Hazard Analysis Critical Control Points     (Faroanalys och kritiska styrpunkter)  </vt:lpstr>
      <vt:lpstr>HACCP  </vt:lpstr>
      <vt:lpstr>HACCP  </vt:lpstr>
      <vt:lpstr>HACCP  </vt:lpstr>
      <vt:lpstr>HACCP  </vt:lpstr>
      <vt:lpstr>HACCP  </vt:lpstr>
      <vt:lpstr> HACCP </vt:lpstr>
      <vt:lpstr>HACCP  </vt:lpstr>
      <vt:lpstr>Spårbarhet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Richard Johansson</dc:creator>
  <cp:lastModifiedBy>Fredrik Pettersson</cp:lastModifiedBy>
  <cp:revision>203</cp:revision>
  <dcterms:created xsi:type="dcterms:W3CDTF">2023-12-30T16:58:53Z</dcterms:created>
  <dcterms:modified xsi:type="dcterms:W3CDTF">2025-04-07T16:57:27Z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0x010100713D16DB00AC144C99E3851ADF14128E</vt:lpwstr>
  </property>
  <property fmtid="{D5CDD505-2E9C-101B-9397-08002B2CF9AE}" pid="3" name="MediaServiceImageTags">
    <vt:lpwstr/>
  </property>
</Properties>
</file>