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handoutMasterIdLst>
    <p:handoutMasterId r:id="rId20"/>
  </p:handoutMasterIdLst>
  <p:sldIdLst>
    <p:sldId id="260" r:id="rId5"/>
    <p:sldId id="259" r:id="rId6"/>
    <p:sldId id="261" r:id="rId7"/>
    <p:sldId id="262" r:id="rId8"/>
    <p:sldId id="263" r:id="rId9"/>
    <p:sldId id="265" r:id="rId10"/>
    <p:sldId id="266" r:id="rId11"/>
    <p:sldId id="269" r:id="rId12"/>
    <p:sldId id="278" r:id="rId13"/>
    <p:sldId id="284" r:id="rId14"/>
    <p:sldId id="283" r:id="rId15"/>
    <p:sldId id="277" r:id="rId16"/>
    <p:sldId id="285" r:id="rId17"/>
    <p:sldId id="28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67713B-FCC4-1BFA-12FB-3FAC24FCDE14}" v="4" dt="2025-01-30T18:27:32.4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67581" autoAdjust="0"/>
  </p:normalViewPr>
  <p:slideViewPr>
    <p:cSldViewPr snapToGrid="0">
      <p:cViewPr varScale="1">
        <p:scale>
          <a:sx n="63" d="100"/>
          <a:sy n="63" d="100"/>
        </p:scale>
        <p:origin x="1704" y="32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226"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Johansson" userId="S::richard.johansson@biodlarna.se::0c56e746-93d7-4bfb-af80-82c26a7e0231" providerId="AD" clId="Web-{3AE33E0E-A2EA-6D5E-943F-831B6A1A8FD6}"/>
    <pc:docChg chg="modSld">
      <pc:chgData name="Richard Johansson" userId="S::richard.johansson@biodlarna.se::0c56e746-93d7-4bfb-af80-82c26a7e0231" providerId="AD" clId="Web-{3AE33E0E-A2EA-6D5E-943F-831B6A1A8FD6}" dt="2025-01-25T15:50:52.976" v="3" actId="1076"/>
      <pc:docMkLst>
        <pc:docMk/>
      </pc:docMkLst>
      <pc:sldChg chg="addSp delSp modSp">
        <pc:chgData name="Richard Johansson" userId="S::richard.johansson@biodlarna.se::0c56e746-93d7-4bfb-af80-82c26a7e0231" providerId="AD" clId="Web-{3AE33E0E-A2EA-6D5E-943F-831B6A1A8FD6}" dt="2025-01-25T15:50:52.976" v="3" actId="1076"/>
        <pc:sldMkLst>
          <pc:docMk/>
          <pc:sldMk cId="2523834647" sldId="260"/>
        </pc:sldMkLst>
        <pc:spChg chg="del mod">
          <ac:chgData name="Richard Johansson" userId="S::richard.johansson@biodlarna.se::0c56e746-93d7-4bfb-af80-82c26a7e0231" providerId="AD" clId="Web-{3AE33E0E-A2EA-6D5E-943F-831B6A1A8FD6}" dt="2025-01-25T15:50:43.366" v="1"/>
          <ac:spMkLst>
            <pc:docMk/>
            <pc:sldMk cId="2523834647" sldId="260"/>
            <ac:spMk id="4" creationId="{40DE8F2C-8E4C-CDCE-FB20-11B6319AC5E4}"/>
          </ac:spMkLst>
        </pc:spChg>
        <pc:spChg chg="add mod">
          <ac:chgData name="Richard Johansson" userId="S::richard.johansson@biodlarna.se::0c56e746-93d7-4bfb-af80-82c26a7e0231" providerId="AD" clId="Web-{3AE33E0E-A2EA-6D5E-943F-831B6A1A8FD6}" dt="2025-01-25T15:50:52.976" v="3" actId="1076"/>
          <ac:spMkLst>
            <pc:docMk/>
            <pc:sldMk cId="2523834647" sldId="260"/>
            <ac:spMk id="5" creationId="{14E07FBA-7BB9-B6BE-B8A8-C0E017D08D76}"/>
          </ac:spMkLst>
        </pc:spChg>
      </pc:sldChg>
    </pc:docChg>
  </pc:docChgLst>
  <pc:docChgLst>
    <pc:chgData name="Richard Johansson" userId="0c56e746-93d7-4bfb-af80-82c26a7e0231" providerId="ADAL" clId="{4D261C4D-4F59-4436-8513-B629795CA447}"/>
    <pc:docChg chg="custSel delSld modSld sldOrd">
      <pc:chgData name="Richard Johansson" userId="0c56e746-93d7-4bfb-af80-82c26a7e0231" providerId="ADAL" clId="{4D261C4D-4F59-4436-8513-B629795CA447}" dt="2024-11-08T17:22:46.040" v="1767" actId="255"/>
      <pc:docMkLst>
        <pc:docMk/>
      </pc:docMkLst>
      <pc:sldChg chg="addSp delSp modSp mod">
        <pc:chgData name="Richard Johansson" userId="0c56e746-93d7-4bfb-af80-82c26a7e0231" providerId="ADAL" clId="{4D261C4D-4F59-4436-8513-B629795CA447}" dt="2024-10-21T08:41:17.243" v="1250" actId="20577"/>
        <pc:sldMkLst>
          <pc:docMk/>
          <pc:sldMk cId="3558699168" sldId="259"/>
        </pc:sldMkLst>
        <pc:spChg chg="mod">
          <ac:chgData name="Richard Johansson" userId="0c56e746-93d7-4bfb-af80-82c26a7e0231" providerId="ADAL" clId="{4D261C4D-4F59-4436-8513-B629795CA447}" dt="2024-10-21T08:41:17.243" v="1250" actId="20577"/>
          <ac:spMkLst>
            <pc:docMk/>
            <pc:sldMk cId="3558699168" sldId="259"/>
            <ac:spMk id="2" creationId="{FA28A027-2127-3240-BE7C-DE46D9349CCE}"/>
          </ac:spMkLst>
        </pc:spChg>
        <pc:spChg chg="mod">
          <ac:chgData name="Richard Johansson" userId="0c56e746-93d7-4bfb-af80-82c26a7e0231" providerId="ADAL" clId="{4D261C4D-4F59-4436-8513-B629795CA447}" dt="2024-10-21T07:33:34.743" v="1218" actId="20577"/>
          <ac:spMkLst>
            <pc:docMk/>
            <pc:sldMk cId="3558699168" sldId="259"/>
            <ac:spMk id="6" creationId="{4E96EAB6-2F3A-2735-EC54-184BD3C566F3}"/>
          </ac:spMkLst>
        </pc:spChg>
        <pc:graphicFrameChg chg="add mod">
          <ac:chgData name="Richard Johansson" userId="0c56e746-93d7-4bfb-af80-82c26a7e0231" providerId="ADAL" clId="{4D261C4D-4F59-4436-8513-B629795CA447}" dt="2024-10-21T06:53:10.065" v="8" actId="12084"/>
          <ac:graphicFrameMkLst>
            <pc:docMk/>
            <pc:sldMk cId="3558699168" sldId="259"/>
            <ac:graphicFrameMk id="8" creationId="{6226888F-7FE3-9962-C8C0-4FCEC891161C}"/>
          </ac:graphicFrameMkLst>
        </pc:graphicFrameChg>
        <pc:picChg chg="del">
          <ac:chgData name="Richard Johansson" userId="0c56e746-93d7-4bfb-af80-82c26a7e0231" providerId="ADAL" clId="{4D261C4D-4F59-4436-8513-B629795CA447}" dt="2024-10-21T06:49:08.044" v="0" actId="478"/>
          <ac:picMkLst>
            <pc:docMk/>
            <pc:sldMk cId="3558699168" sldId="259"/>
            <ac:picMk id="3" creationId="{1F836F58-4AC1-D3C9-92BE-7A51D2F59E15}"/>
          </ac:picMkLst>
        </pc:picChg>
        <pc:picChg chg="add del mod">
          <ac:chgData name="Richard Johansson" userId="0c56e746-93d7-4bfb-af80-82c26a7e0231" providerId="ADAL" clId="{4D261C4D-4F59-4436-8513-B629795CA447}" dt="2024-10-21T08:39:59.867" v="1249" actId="1076"/>
          <ac:picMkLst>
            <pc:docMk/>
            <pc:sldMk cId="3558699168" sldId="259"/>
            <ac:picMk id="7" creationId="{EEEC40CE-98A8-D7DC-6670-DBD006F51AA8}"/>
          </ac:picMkLst>
        </pc:picChg>
        <pc:picChg chg="del">
          <ac:chgData name="Richard Johansson" userId="0c56e746-93d7-4bfb-af80-82c26a7e0231" providerId="ADAL" clId="{4D261C4D-4F59-4436-8513-B629795CA447}" dt="2024-10-21T06:52:04.704" v="1" actId="478"/>
          <ac:picMkLst>
            <pc:docMk/>
            <pc:sldMk cId="3558699168" sldId="259"/>
            <ac:picMk id="11" creationId="{8139F4BF-6140-6DC2-3B1D-26858E41AC7D}"/>
          </ac:picMkLst>
        </pc:picChg>
      </pc:sldChg>
      <pc:sldChg chg="delSp mod">
        <pc:chgData name="Richard Johansson" userId="0c56e746-93d7-4bfb-af80-82c26a7e0231" providerId="ADAL" clId="{4D261C4D-4F59-4436-8513-B629795CA447}" dt="2024-10-21T09:17:39.843" v="1271" actId="478"/>
        <pc:sldMkLst>
          <pc:docMk/>
          <pc:sldMk cId="2523834647" sldId="260"/>
        </pc:sldMkLst>
        <pc:picChg chg="del">
          <ac:chgData name="Richard Johansson" userId="0c56e746-93d7-4bfb-af80-82c26a7e0231" providerId="ADAL" clId="{4D261C4D-4F59-4436-8513-B629795CA447}" dt="2024-10-21T09:17:39.843" v="1271" actId="478"/>
          <ac:picMkLst>
            <pc:docMk/>
            <pc:sldMk cId="2523834647" sldId="260"/>
            <ac:picMk id="3" creationId="{872E8EF9-5FC1-B07A-CFCA-906A4FEB3C80}"/>
          </ac:picMkLst>
        </pc:picChg>
      </pc:sldChg>
      <pc:sldChg chg="delSp modSp mod">
        <pc:chgData name="Richard Johansson" userId="0c56e746-93d7-4bfb-af80-82c26a7e0231" providerId="ADAL" clId="{4D261C4D-4F59-4436-8513-B629795CA447}" dt="2024-11-08T17:20:08.700" v="1736" actId="20577"/>
        <pc:sldMkLst>
          <pc:docMk/>
          <pc:sldMk cId="1148416625" sldId="261"/>
        </pc:sldMkLst>
        <pc:spChg chg="mod">
          <ac:chgData name="Richard Johansson" userId="0c56e746-93d7-4bfb-af80-82c26a7e0231" providerId="ADAL" clId="{4D261C4D-4F59-4436-8513-B629795CA447}" dt="2024-10-21T07:32:44.028" v="1158" actId="255"/>
          <ac:spMkLst>
            <pc:docMk/>
            <pc:sldMk cId="1148416625" sldId="261"/>
            <ac:spMk id="2" creationId="{C2504498-3D55-9573-18EE-CCC5FE8CAD0F}"/>
          </ac:spMkLst>
        </pc:spChg>
        <pc:spChg chg="mod">
          <ac:chgData name="Richard Johansson" userId="0c56e746-93d7-4bfb-af80-82c26a7e0231" providerId="ADAL" clId="{4D261C4D-4F59-4436-8513-B629795CA447}" dt="2024-11-08T17:20:08.700" v="1736" actId="20577"/>
          <ac:spMkLst>
            <pc:docMk/>
            <pc:sldMk cId="1148416625" sldId="261"/>
            <ac:spMk id="3" creationId="{A992C3CD-F814-A024-7FE4-506168D33B31}"/>
          </ac:spMkLst>
        </pc:spChg>
        <pc:spChg chg="del mod">
          <ac:chgData name="Richard Johansson" userId="0c56e746-93d7-4bfb-af80-82c26a7e0231" providerId="ADAL" clId="{4D261C4D-4F59-4436-8513-B629795CA447}" dt="2024-10-21T06:55:56.737" v="13" actId="478"/>
          <ac:spMkLst>
            <pc:docMk/>
            <pc:sldMk cId="1148416625" sldId="261"/>
            <ac:spMk id="7" creationId="{8759ADA5-FF85-E971-05A0-20049B7123EC}"/>
          </ac:spMkLst>
        </pc:spChg>
        <pc:picChg chg="del">
          <ac:chgData name="Richard Johansson" userId="0c56e746-93d7-4bfb-af80-82c26a7e0231" providerId="ADAL" clId="{4D261C4D-4F59-4436-8513-B629795CA447}" dt="2024-10-21T08:44:51.837" v="1251" actId="478"/>
          <ac:picMkLst>
            <pc:docMk/>
            <pc:sldMk cId="1148416625" sldId="261"/>
            <ac:picMk id="5" creationId="{2CC5B999-4417-8523-8904-41AF556A2411}"/>
          </ac:picMkLst>
        </pc:picChg>
        <pc:picChg chg="del">
          <ac:chgData name="Richard Johansson" userId="0c56e746-93d7-4bfb-af80-82c26a7e0231" providerId="ADAL" clId="{4D261C4D-4F59-4436-8513-B629795CA447}" dt="2024-10-21T06:55:50.747" v="11" actId="478"/>
          <ac:picMkLst>
            <pc:docMk/>
            <pc:sldMk cId="1148416625" sldId="261"/>
            <ac:picMk id="6" creationId="{F7641528-F0BC-4409-A0FE-E19D99E8F565}"/>
          </ac:picMkLst>
        </pc:picChg>
      </pc:sldChg>
      <pc:sldChg chg="delSp modSp mod">
        <pc:chgData name="Richard Johansson" userId="0c56e746-93d7-4bfb-af80-82c26a7e0231" providerId="ADAL" clId="{4D261C4D-4F59-4436-8513-B629795CA447}" dt="2024-11-08T17:20:29.394" v="1744" actId="20577"/>
        <pc:sldMkLst>
          <pc:docMk/>
          <pc:sldMk cId="516623654" sldId="262"/>
        </pc:sldMkLst>
        <pc:spChg chg="mod">
          <ac:chgData name="Richard Johansson" userId="0c56e746-93d7-4bfb-af80-82c26a7e0231" providerId="ADAL" clId="{4D261C4D-4F59-4436-8513-B629795CA447}" dt="2024-10-21T09:16:03.340" v="1264" actId="1076"/>
          <ac:spMkLst>
            <pc:docMk/>
            <pc:sldMk cId="516623654" sldId="262"/>
            <ac:spMk id="2" creationId="{C2504498-3D55-9573-18EE-CCC5FE8CAD0F}"/>
          </ac:spMkLst>
        </pc:spChg>
        <pc:spChg chg="mod">
          <ac:chgData name="Richard Johansson" userId="0c56e746-93d7-4bfb-af80-82c26a7e0231" providerId="ADAL" clId="{4D261C4D-4F59-4436-8513-B629795CA447}" dt="2024-11-08T17:20:29.394" v="1744" actId="20577"/>
          <ac:spMkLst>
            <pc:docMk/>
            <pc:sldMk cId="516623654" sldId="262"/>
            <ac:spMk id="3" creationId="{A992C3CD-F814-A024-7FE4-506168D33B31}"/>
          </ac:spMkLst>
        </pc:spChg>
        <pc:spChg chg="del">
          <ac:chgData name="Richard Johansson" userId="0c56e746-93d7-4bfb-af80-82c26a7e0231" providerId="ADAL" clId="{4D261C4D-4F59-4436-8513-B629795CA447}" dt="2024-10-21T07:26:02.638" v="871" actId="478"/>
          <ac:spMkLst>
            <pc:docMk/>
            <pc:sldMk cId="516623654" sldId="262"/>
            <ac:spMk id="7" creationId="{0423788D-6353-E63F-304C-C6931F65AD1F}"/>
          </ac:spMkLst>
        </pc:spChg>
        <pc:picChg chg="del">
          <ac:chgData name="Richard Johansson" userId="0c56e746-93d7-4bfb-af80-82c26a7e0231" providerId="ADAL" clId="{4D261C4D-4F59-4436-8513-B629795CA447}" dt="2024-10-21T08:44:55.521" v="1252" actId="478"/>
          <ac:picMkLst>
            <pc:docMk/>
            <pc:sldMk cId="516623654" sldId="262"/>
            <ac:picMk id="5" creationId="{2CC5B999-4417-8523-8904-41AF556A2411}"/>
          </ac:picMkLst>
        </pc:picChg>
        <pc:picChg chg="del">
          <ac:chgData name="Richard Johansson" userId="0c56e746-93d7-4bfb-af80-82c26a7e0231" providerId="ADAL" clId="{4D261C4D-4F59-4436-8513-B629795CA447}" dt="2024-10-21T07:04:09.133" v="38" actId="478"/>
          <ac:picMkLst>
            <pc:docMk/>
            <pc:sldMk cId="516623654" sldId="262"/>
            <ac:picMk id="6" creationId="{27FE8A90-192E-596E-A45B-A7CF0BAD691E}"/>
          </ac:picMkLst>
        </pc:picChg>
      </pc:sldChg>
      <pc:sldChg chg="delSp modSp mod">
        <pc:chgData name="Richard Johansson" userId="0c56e746-93d7-4bfb-af80-82c26a7e0231" providerId="ADAL" clId="{4D261C4D-4F59-4436-8513-B629795CA447}" dt="2024-11-08T17:20:40.258" v="1747" actId="20577"/>
        <pc:sldMkLst>
          <pc:docMk/>
          <pc:sldMk cId="1534253920" sldId="263"/>
        </pc:sldMkLst>
        <pc:spChg chg="mod">
          <ac:chgData name="Richard Johansson" userId="0c56e746-93d7-4bfb-af80-82c26a7e0231" providerId="ADAL" clId="{4D261C4D-4F59-4436-8513-B629795CA447}" dt="2024-10-21T19:00:46.395" v="1272" actId="255"/>
          <ac:spMkLst>
            <pc:docMk/>
            <pc:sldMk cId="1534253920" sldId="263"/>
            <ac:spMk id="2" creationId="{C2504498-3D55-9573-18EE-CCC5FE8CAD0F}"/>
          </ac:spMkLst>
        </pc:spChg>
        <pc:spChg chg="mod">
          <ac:chgData name="Richard Johansson" userId="0c56e746-93d7-4bfb-af80-82c26a7e0231" providerId="ADAL" clId="{4D261C4D-4F59-4436-8513-B629795CA447}" dt="2024-11-08T17:20:40.258" v="1747" actId="20577"/>
          <ac:spMkLst>
            <pc:docMk/>
            <pc:sldMk cId="1534253920" sldId="263"/>
            <ac:spMk id="3" creationId="{A992C3CD-F814-A024-7FE4-506168D33B31}"/>
          </ac:spMkLst>
        </pc:spChg>
        <pc:spChg chg="del mod">
          <ac:chgData name="Richard Johansson" userId="0c56e746-93d7-4bfb-af80-82c26a7e0231" providerId="ADAL" clId="{4D261C4D-4F59-4436-8513-B629795CA447}" dt="2024-10-21T07:15:56.545" v="491" actId="478"/>
          <ac:spMkLst>
            <pc:docMk/>
            <pc:sldMk cId="1534253920" sldId="263"/>
            <ac:spMk id="7" creationId="{CD26962C-F22F-1D45-7FB2-DCA4E5C78193}"/>
          </ac:spMkLst>
        </pc:spChg>
        <pc:picChg chg="del">
          <ac:chgData name="Richard Johansson" userId="0c56e746-93d7-4bfb-af80-82c26a7e0231" providerId="ADAL" clId="{4D261C4D-4F59-4436-8513-B629795CA447}" dt="2024-10-21T08:44:59.297" v="1253" actId="478"/>
          <ac:picMkLst>
            <pc:docMk/>
            <pc:sldMk cId="1534253920" sldId="263"/>
            <ac:picMk id="5" creationId="{2CC5B999-4417-8523-8904-41AF556A2411}"/>
          </ac:picMkLst>
        </pc:picChg>
        <pc:picChg chg="del">
          <ac:chgData name="Richard Johansson" userId="0c56e746-93d7-4bfb-af80-82c26a7e0231" providerId="ADAL" clId="{4D261C4D-4F59-4436-8513-B629795CA447}" dt="2024-10-21T07:15:50.361" v="489" actId="478"/>
          <ac:picMkLst>
            <pc:docMk/>
            <pc:sldMk cId="1534253920" sldId="263"/>
            <ac:picMk id="6" creationId="{0F5A046A-E51D-29A6-F042-085ADA8E84AF}"/>
          </ac:picMkLst>
        </pc:picChg>
      </pc:sldChg>
      <pc:sldChg chg="del ord">
        <pc:chgData name="Richard Johansson" userId="0c56e746-93d7-4bfb-af80-82c26a7e0231" providerId="ADAL" clId="{4D261C4D-4F59-4436-8513-B629795CA447}" dt="2024-10-25T09:12:16.566" v="1711" actId="47"/>
        <pc:sldMkLst>
          <pc:docMk/>
          <pc:sldMk cId="1243768653" sldId="264"/>
        </pc:sldMkLst>
      </pc:sldChg>
      <pc:sldChg chg="delSp modSp mod">
        <pc:chgData name="Richard Johansson" userId="0c56e746-93d7-4bfb-af80-82c26a7e0231" providerId="ADAL" clId="{4D261C4D-4F59-4436-8513-B629795CA447}" dt="2024-10-21T19:01:01.687" v="1273" actId="255"/>
        <pc:sldMkLst>
          <pc:docMk/>
          <pc:sldMk cId="3513140351" sldId="265"/>
        </pc:sldMkLst>
        <pc:spChg chg="mod">
          <ac:chgData name="Richard Johansson" userId="0c56e746-93d7-4bfb-af80-82c26a7e0231" providerId="ADAL" clId="{4D261C4D-4F59-4436-8513-B629795CA447}" dt="2024-10-21T19:01:01.687" v="1273" actId="255"/>
          <ac:spMkLst>
            <pc:docMk/>
            <pc:sldMk cId="3513140351" sldId="265"/>
            <ac:spMk id="2" creationId="{C2504498-3D55-9573-18EE-CCC5FE8CAD0F}"/>
          </ac:spMkLst>
        </pc:spChg>
        <pc:spChg chg="mod">
          <ac:chgData name="Richard Johansson" userId="0c56e746-93d7-4bfb-af80-82c26a7e0231" providerId="ADAL" clId="{4D261C4D-4F59-4436-8513-B629795CA447}" dt="2024-10-21T09:17:15.916" v="1270" actId="1076"/>
          <ac:spMkLst>
            <pc:docMk/>
            <pc:sldMk cId="3513140351" sldId="265"/>
            <ac:spMk id="3" creationId="{A992C3CD-F814-A024-7FE4-506168D33B31}"/>
          </ac:spMkLst>
        </pc:spChg>
        <pc:spChg chg="del mod">
          <ac:chgData name="Richard Johansson" userId="0c56e746-93d7-4bfb-af80-82c26a7e0231" providerId="ADAL" clId="{4D261C4D-4F59-4436-8513-B629795CA447}" dt="2024-10-21T07:18:45.521" v="538" actId="478"/>
          <ac:spMkLst>
            <pc:docMk/>
            <pc:sldMk cId="3513140351" sldId="265"/>
            <ac:spMk id="9" creationId="{D5420670-ACD5-FC3A-A19F-1F0972F09334}"/>
          </ac:spMkLst>
        </pc:spChg>
        <pc:picChg chg="del">
          <ac:chgData name="Richard Johansson" userId="0c56e746-93d7-4bfb-af80-82c26a7e0231" providerId="ADAL" clId="{4D261C4D-4F59-4436-8513-B629795CA447}" dt="2024-10-21T08:45:02.719" v="1254" actId="478"/>
          <ac:picMkLst>
            <pc:docMk/>
            <pc:sldMk cId="3513140351" sldId="265"/>
            <ac:picMk id="5" creationId="{2CC5B999-4417-8523-8904-41AF556A2411}"/>
          </ac:picMkLst>
        </pc:picChg>
        <pc:picChg chg="del">
          <ac:chgData name="Richard Johansson" userId="0c56e746-93d7-4bfb-af80-82c26a7e0231" providerId="ADAL" clId="{4D261C4D-4F59-4436-8513-B629795CA447}" dt="2024-10-21T07:18:38.731" v="535" actId="478"/>
          <ac:picMkLst>
            <pc:docMk/>
            <pc:sldMk cId="3513140351" sldId="265"/>
            <ac:picMk id="7" creationId="{D11947E9-01F7-BBF7-1569-11449DB099BE}"/>
          </ac:picMkLst>
        </pc:picChg>
        <pc:picChg chg="del">
          <ac:chgData name="Richard Johansson" userId="0c56e746-93d7-4bfb-af80-82c26a7e0231" providerId="ADAL" clId="{4D261C4D-4F59-4436-8513-B629795CA447}" dt="2024-10-21T07:18:40.411" v="536" actId="478"/>
          <ac:picMkLst>
            <pc:docMk/>
            <pc:sldMk cId="3513140351" sldId="265"/>
            <ac:picMk id="8" creationId="{8D76F0AA-9E01-B00A-6E73-0FD45A4143FC}"/>
          </ac:picMkLst>
        </pc:picChg>
      </pc:sldChg>
      <pc:sldChg chg="delSp modSp mod">
        <pc:chgData name="Richard Johansson" userId="0c56e746-93d7-4bfb-af80-82c26a7e0231" providerId="ADAL" clId="{4D261C4D-4F59-4436-8513-B629795CA447}" dt="2024-11-08T17:20:54.603" v="1748" actId="20577"/>
        <pc:sldMkLst>
          <pc:docMk/>
          <pc:sldMk cId="2013997809" sldId="266"/>
        </pc:sldMkLst>
        <pc:spChg chg="mod">
          <ac:chgData name="Richard Johansson" userId="0c56e746-93d7-4bfb-af80-82c26a7e0231" providerId="ADAL" clId="{4D261C4D-4F59-4436-8513-B629795CA447}" dt="2024-10-21T19:01:43.950" v="1275" actId="27636"/>
          <ac:spMkLst>
            <pc:docMk/>
            <pc:sldMk cId="2013997809" sldId="266"/>
            <ac:spMk id="2" creationId="{C2504498-3D55-9573-18EE-CCC5FE8CAD0F}"/>
          </ac:spMkLst>
        </pc:spChg>
        <pc:spChg chg="mod">
          <ac:chgData name="Richard Johansson" userId="0c56e746-93d7-4bfb-af80-82c26a7e0231" providerId="ADAL" clId="{4D261C4D-4F59-4436-8513-B629795CA447}" dt="2024-11-08T17:20:54.603" v="1748" actId="20577"/>
          <ac:spMkLst>
            <pc:docMk/>
            <pc:sldMk cId="2013997809" sldId="266"/>
            <ac:spMk id="3" creationId="{A992C3CD-F814-A024-7FE4-506168D33B31}"/>
          </ac:spMkLst>
        </pc:spChg>
        <pc:spChg chg="del">
          <ac:chgData name="Richard Johansson" userId="0c56e746-93d7-4bfb-af80-82c26a7e0231" providerId="ADAL" clId="{4D261C4D-4F59-4436-8513-B629795CA447}" dt="2024-10-21T07:20:55.694" v="564" actId="478"/>
          <ac:spMkLst>
            <pc:docMk/>
            <pc:sldMk cId="2013997809" sldId="266"/>
            <ac:spMk id="12" creationId="{AB291A10-FBF1-361F-BC05-BDF95A66B043}"/>
          </ac:spMkLst>
        </pc:spChg>
        <pc:picChg chg="del">
          <ac:chgData name="Richard Johansson" userId="0c56e746-93d7-4bfb-af80-82c26a7e0231" providerId="ADAL" clId="{4D261C4D-4F59-4436-8513-B629795CA447}" dt="2024-10-25T09:16:33.278" v="1731" actId="478"/>
          <ac:picMkLst>
            <pc:docMk/>
            <pc:sldMk cId="2013997809" sldId="266"/>
            <ac:picMk id="5" creationId="{2CC5B999-4417-8523-8904-41AF556A2411}"/>
          </ac:picMkLst>
        </pc:picChg>
        <pc:picChg chg="del">
          <ac:chgData name="Richard Johansson" userId="0c56e746-93d7-4bfb-af80-82c26a7e0231" providerId="ADAL" clId="{4D261C4D-4F59-4436-8513-B629795CA447}" dt="2024-10-21T07:20:52.331" v="563" actId="478"/>
          <ac:picMkLst>
            <pc:docMk/>
            <pc:sldMk cId="2013997809" sldId="266"/>
            <ac:picMk id="6" creationId="{1EA7CE90-C2BA-B43F-A1CE-222A3A0FB67D}"/>
          </ac:picMkLst>
        </pc:picChg>
      </pc:sldChg>
      <pc:sldChg chg="delSp modSp del mod">
        <pc:chgData name="Richard Johansson" userId="0c56e746-93d7-4bfb-af80-82c26a7e0231" providerId="ADAL" clId="{4D261C4D-4F59-4436-8513-B629795CA447}" dt="2024-10-25T09:12:40.510" v="1719" actId="47"/>
        <pc:sldMkLst>
          <pc:docMk/>
          <pc:sldMk cId="228117789" sldId="267"/>
        </pc:sldMkLst>
        <pc:spChg chg="mod">
          <ac:chgData name="Richard Johansson" userId="0c56e746-93d7-4bfb-af80-82c26a7e0231" providerId="ADAL" clId="{4D261C4D-4F59-4436-8513-B629795CA447}" dt="2024-10-21T19:14:21.710" v="1555"/>
          <ac:spMkLst>
            <pc:docMk/>
            <pc:sldMk cId="228117789" sldId="267"/>
            <ac:spMk id="3" creationId="{A992C3CD-F814-A024-7FE4-506168D33B31}"/>
          </ac:spMkLst>
        </pc:spChg>
        <pc:spChg chg="del">
          <ac:chgData name="Richard Johansson" userId="0c56e746-93d7-4bfb-af80-82c26a7e0231" providerId="ADAL" clId="{4D261C4D-4F59-4436-8513-B629795CA447}" dt="2024-10-21T19:14:12.835" v="1553" actId="478"/>
          <ac:spMkLst>
            <pc:docMk/>
            <pc:sldMk cId="228117789" sldId="267"/>
            <ac:spMk id="7" creationId="{18215F2D-C623-65C8-6390-F40EFD5FBCF0}"/>
          </ac:spMkLst>
        </pc:spChg>
        <pc:picChg chg="del">
          <ac:chgData name="Richard Johansson" userId="0c56e746-93d7-4bfb-af80-82c26a7e0231" providerId="ADAL" clId="{4D261C4D-4F59-4436-8513-B629795CA447}" dt="2024-10-21T19:17:06.079" v="1556" actId="478"/>
          <ac:picMkLst>
            <pc:docMk/>
            <pc:sldMk cId="228117789" sldId="267"/>
            <ac:picMk id="5" creationId="{2CC5B999-4417-8523-8904-41AF556A2411}"/>
          </ac:picMkLst>
        </pc:picChg>
        <pc:picChg chg="del">
          <ac:chgData name="Richard Johansson" userId="0c56e746-93d7-4bfb-af80-82c26a7e0231" providerId="ADAL" clId="{4D261C4D-4F59-4436-8513-B629795CA447}" dt="2024-10-21T19:14:09.876" v="1552" actId="478"/>
          <ac:picMkLst>
            <pc:docMk/>
            <pc:sldMk cId="228117789" sldId="267"/>
            <ac:picMk id="6" creationId="{BEDD1C58-4FAC-7926-5859-FFA47CD4CD84}"/>
          </ac:picMkLst>
        </pc:picChg>
      </pc:sldChg>
      <pc:sldChg chg="delSp modSp del mod">
        <pc:chgData name="Richard Johansson" userId="0c56e746-93d7-4bfb-af80-82c26a7e0231" providerId="ADAL" clId="{4D261C4D-4F59-4436-8513-B629795CA447}" dt="2024-10-25T09:12:45.672" v="1720" actId="47"/>
        <pc:sldMkLst>
          <pc:docMk/>
          <pc:sldMk cId="911335870" sldId="268"/>
        </pc:sldMkLst>
        <pc:spChg chg="mod">
          <ac:chgData name="Richard Johansson" userId="0c56e746-93d7-4bfb-af80-82c26a7e0231" providerId="ADAL" clId="{4D261C4D-4F59-4436-8513-B629795CA447}" dt="2024-10-21T19:19:03.249" v="1560" actId="27636"/>
          <ac:spMkLst>
            <pc:docMk/>
            <pc:sldMk cId="911335870" sldId="268"/>
            <ac:spMk id="3" creationId="{A992C3CD-F814-A024-7FE4-506168D33B31}"/>
          </ac:spMkLst>
        </pc:spChg>
        <pc:spChg chg="del">
          <ac:chgData name="Richard Johansson" userId="0c56e746-93d7-4bfb-af80-82c26a7e0231" providerId="ADAL" clId="{4D261C4D-4F59-4436-8513-B629795CA447}" dt="2024-10-21T19:19:36.941" v="1562" actId="478"/>
          <ac:spMkLst>
            <pc:docMk/>
            <pc:sldMk cId="911335870" sldId="268"/>
            <ac:spMk id="10" creationId="{800012DE-C20E-D359-095B-61E2A0966665}"/>
          </ac:spMkLst>
        </pc:spChg>
        <pc:picChg chg="del">
          <ac:chgData name="Richard Johansson" userId="0c56e746-93d7-4bfb-af80-82c26a7e0231" providerId="ADAL" clId="{4D261C4D-4F59-4436-8513-B629795CA447}" dt="2024-10-21T19:19:17.978" v="1561" actId="478"/>
          <ac:picMkLst>
            <pc:docMk/>
            <pc:sldMk cId="911335870" sldId="268"/>
            <ac:picMk id="6" creationId="{77FCD391-BDCD-1938-3EAE-120ED30C5E4F}"/>
          </ac:picMkLst>
        </pc:picChg>
      </pc:sldChg>
      <pc:sldChg chg="delSp modSp mod">
        <pc:chgData name="Richard Johansson" userId="0c56e746-93d7-4bfb-af80-82c26a7e0231" providerId="ADAL" clId="{4D261C4D-4F59-4436-8513-B629795CA447}" dt="2024-11-08T17:21:24.460" v="1755" actId="20577"/>
        <pc:sldMkLst>
          <pc:docMk/>
          <pc:sldMk cId="133048761" sldId="269"/>
        </pc:sldMkLst>
        <pc:spChg chg="mod">
          <ac:chgData name="Richard Johansson" userId="0c56e746-93d7-4bfb-af80-82c26a7e0231" providerId="ADAL" clId="{4D261C4D-4F59-4436-8513-B629795CA447}" dt="2024-10-21T19:21:26.443" v="1598" actId="255"/>
          <ac:spMkLst>
            <pc:docMk/>
            <pc:sldMk cId="133048761" sldId="269"/>
            <ac:spMk id="2" creationId="{C2504498-3D55-9573-18EE-CCC5FE8CAD0F}"/>
          </ac:spMkLst>
        </pc:spChg>
        <pc:spChg chg="mod">
          <ac:chgData name="Richard Johansson" userId="0c56e746-93d7-4bfb-af80-82c26a7e0231" providerId="ADAL" clId="{4D261C4D-4F59-4436-8513-B629795CA447}" dt="2024-11-08T17:21:24.460" v="1755" actId="20577"/>
          <ac:spMkLst>
            <pc:docMk/>
            <pc:sldMk cId="133048761" sldId="269"/>
            <ac:spMk id="3" creationId="{A992C3CD-F814-A024-7FE4-506168D33B31}"/>
          </ac:spMkLst>
        </pc:spChg>
        <pc:spChg chg="del">
          <ac:chgData name="Richard Johansson" userId="0c56e746-93d7-4bfb-af80-82c26a7e0231" providerId="ADAL" clId="{4D261C4D-4F59-4436-8513-B629795CA447}" dt="2024-10-21T19:20:25.443" v="1564" actId="478"/>
          <ac:spMkLst>
            <pc:docMk/>
            <pc:sldMk cId="133048761" sldId="269"/>
            <ac:spMk id="7" creationId="{EE09924F-E95C-AC45-AA69-0A34B0B08CCC}"/>
          </ac:spMkLst>
        </pc:spChg>
        <pc:picChg chg="del">
          <ac:chgData name="Richard Johansson" userId="0c56e746-93d7-4bfb-af80-82c26a7e0231" providerId="ADAL" clId="{4D261C4D-4F59-4436-8513-B629795CA447}" dt="2024-10-25T09:16:29.288" v="1730" actId="478"/>
          <ac:picMkLst>
            <pc:docMk/>
            <pc:sldMk cId="133048761" sldId="269"/>
            <ac:picMk id="5" creationId="{2CC5B999-4417-8523-8904-41AF556A2411}"/>
          </ac:picMkLst>
        </pc:picChg>
        <pc:picChg chg="del">
          <ac:chgData name="Richard Johansson" userId="0c56e746-93d7-4bfb-af80-82c26a7e0231" providerId="ADAL" clId="{4D261C4D-4F59-4436-8513-B629795CA447}" dt="2024-10-21T19:20:21.061" v="1563" actId="478"/>
          <ac:picMkLst>
            <pc:docMk/>
            <pc:sldMk cId="133048761" sldId="269"/>
            <ac:picMk id="6" creationId="{4F6EE827-930C-0A5F-4F8C-7E190D8E8A22}"/>
          </ac:picMkLst>
        </pc:picChg>
      </pc:sldChg>
      <pc:sldChg chg="del">
        <pc:chgData name="Richard Johansson" userId="0c56e746-93d7-4bfb-af80-82c26a7e0231" providerId="ADAL" clId="{4D261C4D-4F59-4436-8513-B629795CA447}" dt="2024-10-25T09:12:17.955" v="1713" actId="47"/>
        <pc:sldMkLst>
          <pc:docMk/>
          <pc:sldMk cId="1394066422" sldId="270"/>
        </pc:sldMkLst>
      </pc:sldChg>
      <pc:sldChg chg="del">
        <pc:chgData name="Richard Johansson" userId="0c56e746-93d7-4bfb-af80-82c26a7e0231" providerId="ADAL" clId="{4D261C4D-4F59-4436-8513-B629795CA447}" dt="2024-10-25T09:12:16.083" v="1710" actId="47"/>
        <pc:sldMkLst>
          <pc:docMk/>
          <pc:sldMk cId="770674225" sldId="271"/>
        </pc:sldMkLst>
      </pc:sldChg>
      <pc:sldChg chg="del">
        <pc:chgData name="Richard Johansson" userId="0c56e746-93d7-4bfb-af80-82c26a7e0231" providerId="ADAL" clId="{4D261C4D-4F59-4436-8513-B629795CA447}" dt="2024-10-25T09:12:22.808" v="1717" actId="47"/>
        <pc:sldMkLst>
          <pc:docMk/>
          <pc:sldMk cId="1692260125" sldId="272"/>
        </pc:sldMkLst>
      </pc:sldChg>
      <pc:sldChg chg="del">
        <pc:chgData name="Richard Johansson" userId="0c56e746-93d7-4bfb-af80-82c26a7e0231" providerId="ADAL" clId="{4D261C4D-4F59-4436-8513-B629795CA447}" dt="2024-10-25T09:12:21.742" v="1716" actId="47"/>
        <pc:sldMkLst>
          <pc:docMk/>
          <pc:sldMk cId="3249121633" sldId="273"/>
        </pc:sldMkLst>
      </pc:sldChg>
      <pc:sldChg chg="del">
        <pc:chgData name="Richard Johansson" userId="0c56e746-93d7-4bfb-af80-82c26a7e0231" providerId="ADAL" clId="{4D261C4D-4F59-4436-8513-B629795CA447}" dt="2024-10-25T09:12:20.990" v="1715" actId="47"/>
        <pc:sldMkLst>
          <pc:docMk/>
          <pc:sldMk cId="2694798976" sldId="274"/>
        </pc:sldMkLst>
      </pc:sldChg>
      <pc:sldChg chg="del">
        <pc:chgData name="Richard Johansson" userId="0c56e746-93d7-4bfb-af80-82c26a7e0231" providerId="ADAL" clId="{4D261C4D-4F59-4436-8513-B629795CA447}" dt="2024-10-25T09:12:20.453" v="1714" actId="47"/>
        <pc:sldMkLst>
          <pc:docMk/>
          <pc:sldMk cId="1693770968" sldId="275"/>
        </pc:sldMkLst>
      </pc:sldChg>
      <pc:sldChg chg="del">
        <pc:chgData name="Richard Johansson" userId="0c56e746-93d7-4bfb-af80-82c26a7e0231" providerId="ADAL" clId="{4D261C4D-4F59-4436-8513-B629795CA447}" dt="2024-10-25T09:12:27.566" v="1718" actId="47"/>
        <pc:sldMkLst>
          <pc:docMk/>
          <pc:sldMk cId="2131190224" sldId="276"/>
        </pc:sldMkLst>
      </pc:sldChg>
      <pc:sldChg chg="delSp modSp mod">
        <pc:chgData name="Richard Johansson" userId="0c56e746-93d7-4bfb-af80-82c26a7e0231" providerId="ADAL" clId="{4D261C4D-4F59-4436-8513-B629795CA447}" dt="2024-10-25T09:16:21.756" v="1728" actId="478"/>
        <pc:sldMkLst>
          <pc:docMk/>
          <pc:sldMk cId="3992124645" sldId="277"/>
        </pc:sldMkLst>
        <pc:spChg chg="mod">
          <ac:chgData name="Richard Johansson" userId="0c56e746-93d7-4bfb-af80-82c26a7e0231" providerId="ADAL" clId="{4D261C4D-4F59-4436-8513-B629795CA447}" dt="2024-10-21T19:42:39.576" v="1700" actId="1076"/>
          <ac:spMkLst>
            <pc:docMk/>
            <pc:sldMk cId="3992124645" sldId="277"/>
            <ac:spMk id="2" creationId="{C2504498-3D55-9573-18EE-CCC5FE8CAD0F}"/>
          </ac:spMkLst>
        </pc:spChg>
        <pc:spChg chg="mod">
          <ac:chgData name="Richard Johansson" userId="0c56e746-93d7-4bfb-af80-82c26a7e0231" providerId="ADAL" clId="{4D261C4D-4F59-4436-8513-B629795CA447}" dt="2024-10-21T19:43:34.277" v="1706" actId="27636"/>
          <ac:spMkLst>
            <pc:docMk/>
            <pc:sldMk cId="3992124645" sldId="277"/>
            <ac:spMk id="3" creationId="{A992C3CD-F814-A024-7FE4-506168D33B31}"/>
          </ac:spMkLst>
        </pc:spChg>
        <pc:spChg chg="del">
          <ac:chgData name="Richard Johansson" userId="0c56e746-93d7-4bfb-af80-82c26a7e0231" providerId="ADAL" clId="{4D261C4D-4F59-4436-8513-B629795CA447}" dt="2024-10-21T19:42:44.411" v="1702" actId="478"/>
          <ac:spMkLst>
            <pc:docMk/>
            <pc:sldMk cId="3992124645" sldId="277"/>
            <ac:spMk id="7" creationId="{C949F5F6-C23D-CC65-B7B7-AF74AE4019C4}"/>
          </ac:spMkLst>
        </pc:spChg>
        <pc:picChg chg="del">
          <ac:chgData name="Richard Johansson" userId="0c56e746-93d7-4bfb-af80-82c26a7e0231" providerId="ADAL" clId="{4D261C4D-4F59-4436-8513-B629795CA447}" dt="2024-10-25T09:16:21.756" v="1728" actId="478"/>
          <ac:picMkLst>
            <pc:docMk/>
            <pc:sldMk cId="3992124645" sldId="277"/>
            <ac:picMk id="5" creationId="{2CC5B999-4417-8523-8904-41AF556A2411}"/>
          </ac:picMkLst>
        </pc:picChg>
        <pc:picChg chg="del">
          <ac:chgData name="Richard Johansson" userId="0c56e746-93d7-4bfb-af80-82c26a7e0231" providerId="ADAL" clId="{4D261C4D-4F59-4436-8513-B629795CA447}" dt="2024-10-21T19:42:41.996" v="1701" actId="478"/>
          <ac:picMkLst>
            <pc:docMk/>
            <pc:sldMk cId="3992124645" sldId="277"/>
            <ac:picMk id="6" creationId="{15704E0E-9D3C-3E2F-856D-3DF852692117}"/>
          </ac:picMkLst>
        </pc:picChg>
      </pc:sldChg>
      <pc:sldChg chg="delSp modSp mod">
        <pc:chgData name="Richard Johansson" userId="0c56e746-93d7-4bfb-af80-82c26a7e0231" providerId="ADAL" clId="{4D261C4D-4F59-4436-8513-B629795CA447}" dt="2024-11-08T17:22:01.931" v="1758" actId="255"/>
        <pc:sldMkLst>
          <pc:docMk/>
          <pc:sldMk cId="189606375" sldId="278"/>
        </pc:sldMkLst>
        <pc:spChg chg="mod">
          <ac:chgData name="Richard Johansson" userId="0c56e746-93d7-4bfb-af80-82c26a7e0231" providerId="ADAL" clId="{4D261C4D-4F59-4436-8513-B629795CA447}" dt="2024-10-21T19:34:29.544" v="1649" actId="20577"/>
          <ac:spMkLst>
            <pc:docMk/>
            <pc:sldMk cId="189606375" sldId="278"/>
            <ac:spMk id="2" creationId="{C2504498-3D55-9573-18EE-CCC5FE8CAD0F}"/>
          </ac:spMkLst>
        </pc:spChg>
        <pc:spChg chg="mod">
          <ac:chgData name="Richard Johansson" userId="0c56e746-93d7-4bfb-af80-82c26a7e0231" providerId="ADAL" clId="{4D261C4D-4F59-4436-8513-B629795CA447}" dt="2024-11-08T17:22:01.931" v="1758" actId="255"/>
          <ac:spMkLst>
            <pc:docMk/>
            <pc:sldMk cId="189606375" sldId="278"/>
            <ac:spMk id="3" creationId="{A992C3CD-F814-A024-7FE4-506168D33B31}"/>
          </ac:spMkLst>
        </pc:spChg>
        <pc:spChg chg="del">
          <ac:chgData name="Richard Johansson" userId="0c56e746-93d7-4bfb-af80-82c26a7e0231" providerId="ADAL" clId="{4D261C4D-4F59-4436-8513-B629795CA447}" dt="2024-10-21T19:33:43.370" v="1614" actId="478"/>
          <ac:spMkLst>
            <pc:docMk/>
            <pc:sldMk cId="189606375" sldId="278"/>
            <ac:spMk id="9" creationId="{8A7DF439-66E7-2F61-2CA1-7DAC005D10A1}"/>
          </ac:spMkLst>
        </pc:spChg>
        <pc:picChg chg="del">
          <ac:chgData name="Richard Johansson" userId="0c56e746-93d7-4bfb-af80-82c26a7e0231" providerId="ADAL" clId="{4D261C4D-4F59-4436-8513-B629795CA447}" dt="2024-10-25T09:16:25.308" v="1729" actId="478"/>
          <ac:picMkLst>
            <pc:docMk/>
            <pc:sldMk cId="189606375" sldId="278"/>
            <ac:picMk id="5" creationId="{2CC5B999-4417-8523-8904-41AF556A2411}"/>
          </ac:picMkLst>
        </pc:picChg>
        <pc:picChg chg="del">
          <ac:chgData name="Richard Johansson" userId="0c56e746-93d7-4bfb-af80-82c26a7e0231" providerId="ADAL" clId="{4D261C4D-4F59-4436-8513-B629795CA447}" dt="2024-10-21T19:33:39.585" v="1613" actId="478"/>
          <ac:picMkLst>
            <pc:docMk/>
            <pc:sldMk cId="189606375" sldId="278"/>
            <ac:picMk id="7" creationId="{8089D50F-B96C-0062-8BCD-D631BBDB3B48}"/>
          </ac:picMkLst>
        </pc:picChg>
      </pc:sldChg>
      <pc:sldChg chg="del">
        <pc:chgData name="Richard Johansson" userId="0c56e746-93d7-4bfb-af80-82c26a7e0231" providerId="ADAL" clId="{4D261C4D-4F59-4436-8513-B629795CA447}" dt="2024-10-25T09:12:17.163" v="1712" actId="47"/>
        <pc:sldMkLst>
          <pc:docMk/>
          <pc:sldMk cId="2113709985" sldId="279"/>
        </pc:sldMkLst>
      </pc:sldChg>
      <pc:sldChg chg="del">
        <pc:chgData name="Richard Johansson" userId="0c56e746-93d7-4bfb-af80-82c26a7e0231" providerId="ADAL" clId="{4D261C4D-4F59-4436-8513-B629795CA447}" dt="2024-10-25T09:12:12.205" v="1707" actId="47"/>
        <pc:sldMkLst>
          <pc:docMk/>
          <pc:sldMk cId="408471150" sldId="280"/>
        </pc:sldMkLst>
      </pc:sldChg>
      <pc:sldChg chg="addSp delSp modSp mod">
        <pc:chgData name="Richard Johansson" userId="0c56e746-93d7-4bfb-af80-82c26a7e0231" providerId="ADAL" clId="{4D261C4D-4F59-4436-8513-B629795CA447}" dt="2024-10-25T09:16:10.075" v="1727" actId="339"/>
        <pc:sldMkLst>
          <pc:docMk/>
          <pc:sldMk cId="1851978950" sldId="282"/>
        </pc:sldMkLst>
        <pc:picChg chg="del">
          <ac:chgData name="Richard Johansson" userId="0c56e746-93d7-4bfb-af80-82c26a7e0231" providerId="ADAL" clId="{4D261C4D-4F59-4436-8513-B629795CA447}" dt="2024-10-25T09:13:12.413" v="1721" actId="478"/>
          <ac:picMkLst>
            <pc:docMk/>
            <pc:sldMk cId="1851978950" sldId="282"/>
            <ac:picMk id="3" creationId="{F3265810-E8F9-6C21-5154-69AD636FC743}"/>
          </ac:picMkLst>
        </pc:picChg>
        <pc:picChg chg="add mod">
          <ac:chgData name="Richard Johansson" userId="0c56e746-93d7-4bfb-af80-82c26a7e0231" providerId="ADAL" clId="{4D261C4D-4F59-4436-8513-B629795CA447}" dt="2024-10-25T09:16:10.075" v="1727" actId="339"/>
          <ac:picMkLst>
            <pc:docMk/>
            <pc:sldMk cId="1851978950" sldId="282"/>
            <ac:picMk id="5" creationId="{FD39A8F6-BD29-6072-7A30-06B5B2F4A8C8}"/>
          </ac:picMkLst>
        </pc:picChg>
      </pc:sldChg>
      <pc:sldChg chg="modSp mod">
        <pc:chgData name="Richard Johansson" userId="0c56e746-93d7-4bfb-af80-82c26a7e0231" providerId="ADAL" clId="{4D261C4D-4F59-4436-8513-B629795CA447}" dt="2024-11-08T17:22:46.040" v="1767" actId="255"/>
        <pc:sldMkLst>
          <pc:docMk/>
          <pc:sldMk cId="3013092927" sldId="283"/>
        </pc:sldMkLst>
        <pc:spChg chg="mod">
          <ac:chgData name="Richard Johansson" userId="0c56e746-93d7-4bfb-af80-82c26a7e0231" providerId="ADAL" clId="{4D261C4D-4F59-4436-8513-B629795CA447}" dt="2024-11-08T17:22:46.040" v="1767" actId="255"/>
          <ac:spMkLst>
            <pc:docMk/>
            <pc:sldMk cId="3013092927" sldId="283"/>
            <ac:spMk id="3" creationId="{A992C3CD-F814-A024-7FE4-506168D33B31}"/>
          </ac:spMkLst>
        </pc:spChg>
      </pc:sldChg>
      <pc:sldChg chg="modSp mod">
        <pc:chgData name="Richard Johansson" userId="0c56e746-93d7-4bfb-af80-82c26a7e0231" providerId="ADAL" clId="{4D261C4D-4F59-4436-8513-B629795CA447}" dt="2024-11-08T17:22:19.710" v="1765" actId="20577"/>
        <pc:sldMkLst>
          <pc:docMk/>
          <pc:sldMk cId="753539917" sldId="284"/>
        </pc:sldMkLst>
        <pc:spChg chg="mod">
          <ac:chgData name="Richard Johansson" userId="0c56e746-93d7-4bfb-af80-82c26a7e0231" providerId="ADAL" clId="{4D261C4D-4F59-4436-8513-B629795CA447}" dt="2024-11-08T17:22:19.710" v="1765" actId="20577"/>
          <ac:spMkLst>
            <pc:docMk/>
            <pc:sldMk cId="753539917" sldId="284"/>
            <ac:spMk id="3" creationId="{A992C3CD-F814-A024-7FE4-506168D33B31}"/>
          </ac:spMkLst>
        </pc:spChg>
      </pc:sldChg>
    </pc:docChg>
  </pc:docChgLst>
  <pc:docChgLst>
    <pc:chgData name="Richard Johansson" userId="0c56e746-93d7-4bfb-af80-82c26a7e0231" providerId="ADAL" clId="{879FCDF3-576A-45CA-8FF7-14B6C4CA913A}"/>
    <pc:docChg chg="undo custSel modSld">
      <pc:chgData name="Richard Johansson" userId="0c56e746-93d7-4bfb-af80-82c26a7e0231" providerId="ADAL" clId="{879FCDF3-576A-45CA-8FF7-14B6C4CA913A}" dt="2024-12-13T07:38:14.615" v="492" actId="20577"/>
      <pc:docMkLst>
        <pc:docMk/>
      </pc:docMkLst>
      <pc:sldChg chg="modNotesTx">
        <pc:chgData name="Richard Johansson" userId="0c56e746-93d7-4bfb-af80-82c26a7e0231" providerId="ADAL" clId="{879FCDF3-576A-45CA-8FF7-14B6C4CA913A}" dt="2024-12-13T07:27:28.425" v="79"/>
        <pc:sldMkLst>
          <pc:docMk/>
          <pc:sldMk cId="3558699168" sldId="259"/>
        </pc:sldMkLst>
      </pc:sldChg>
      <pc:sldChg chg="addSp modSp mod">
        <pc:chgData name="Richard Johansson" userId="0c56e746-93d7-4bfb-af80-82c26a7e0231" providerId="ADAL" clId="{879FCDF3-576A-45CA-8FF7-14B6C4CA913A}" dt="2024-12-13T07:26:17.552" v="37" actId="1076"/>
        <pc:sldMkLst>
          <pc:docMk/>
          <pc:sldMk cId="2523834647" sldId="260"/>
        </pc:sldMkLst>
        <pc:spChg chg="add mod">
          <ac:chgData name="Richard Johansson" userId="0c56e746-93d7-4bfb-af80-82c26a7e0231" providerId="ADAL" clId="{879FCDF3-576A-45CA-8FF7-14B6C4CA913A}" dt="2024-12-13T07:26:17.552" v="37" actId="1076"/>
          <ac:spMkLst>
            <pc:docMk/>
            <pc:sldMk cId="2523834647" sldId="260"/>
            <ac:spMk id="4" creationId="{40DE8F2C-8E4C-CDCE-FB20-11B6319AC5E4}"/>
          </ac:spMkLst>
        </pc:spChg>
      </pc:sldChg>
      <pc:sldChg chg="modNotesTx">
        <pc:chgData name="Richard Johansson" userId="0c56e746-93d7-4bfb-af80-82c26a7e0231" providerId="ADAL" clId="{879FCDF3-576A-45CA-8FF7-14B6C4CA913A}" dt="2024-12-13T07:27:52.136" v="80"/>
        <pc:sldMkLst>
          <pc:docMk/>
          <pc:sldMk cId="1148416625" sldId="261"/>
        </pc:sldMkLst>
      </pc:sldChg>
      <pc:sldChg chg="modNotesTx">
        <pc:chgData name="Richard Johansson" userId="0c56e746-93d7-4bfb-af80-82c26a7e0231" providerId="ADAL" clId="{879FCDF3-576A-45CA-8FF7-14B6C4CA913A}" dt="2024-12-13T07:29:15.611" v="123" actId="20577"/>
        <pc:sldMkLst>
          <pc:docMk/>
          <pc:sldMk cId="516623654" sldId="262"/>
        </pc:sldMkLst>
      </pc:sldChg>
      <pc:sldChg chg="modNotesTx">
        <pc:chgData name="Richard Johansson" userId="0c56e746-93d7-4bfb-af80-82c26a7e0231" providerId="ADAL" clId="{879FCDF3-576A-45CA-8FF7-14B6C4CA913A}" dt="2024-12-13T07:29:48.585" v="141"/>
        <pc:sldMkLst>
          <pc:docMk/>
          <pc:sldMk cId="1534253920" sldId="263"/>
        </pc:sldMkLst>
      </pc:sldChg>
      <pc:sldChg chg="modNotesTx">
        <pc:chgData name="Richard Johansson" userId="0c56e746-93d7-4bfb-af80-82c26a7e0231" providerId="ADAL" clId="{879FCDF3-576A-45CA-8FF7-14B6C4CA913A}" dt="2024-12-13T07:31:57.598" v="193" actId="20577"/>
        <pc:sldMkLst>
          <pc:docMk/>
          <pc:sldMk cId="3513140351" sldId="265"/>
        </pc:sldMkLst>
      </pc:sldChg>
      <pc:sldChg chg="modNotesTx">
        <pc:chgData name="Richard Johansson" userId="0c56e746-93d7-4bfb-af80-82c26a7e0231" providerId="ADAL" clId="{879FCDF3-576A-45CA-8FF7-14B6C4CA913A}" dt="2024-12-13T07:32:43.284" v="238" actId="20577"/>
        <pc:sldMkLst>
          <pc:docMk/>
          <pc:sldMk cId="2013997809" sldId="266"/>
        </pc:sldMkLst>
      </pc:sldChg>
      <pc:sldChg chg="modNotesTx">
        <pc:chgData name="Richard Johansson" userId="0c56e746-93d7-4bfb-af80-82c26a7e0231" providerId="ADAL" clId="{879FCDF3-576A-45CA-8FF7-14B6C4CA913A}" dt="2024-12-13T07:33:30.346" v="291" actId="20577"/>
        <pc:sldMkLst>
          <pc:docMk/>
          <pc:sldMk cId="133048761" sldId="269"/>
        </pc:sldMkLst>
      </pc:sldChg>
      <pc:sldChg chg="modNotesTx">
        <pc:chgData name="Richard Johansson" userId="0c56e746-93d7-4bfb-af80-82c26a7e0231" providerId="ADAL" clId="{879FCDF3-576A-45CA-8FF7-14B6C4CA913A}" dt="2024-12-13T07:36:00.854" v="353" actId="20577"/>
        <pc:sldMkLst>
          <pc:docMk/>
          <pc:sldMk cId="3992124645" sldId="277"/>
        </pc:sldMkLst>
      </pc:sldChg>
      <pc:sldChg chg="modNotesTx">
        <pc:chgData name="Richard Johansson" userId="0c56e746-93d7-4bfb-af80-82c26a7e0231" providerId="ADAL" clId="{879FCDF3-576A-45CA-8FF7-14B6C4CA913A}" dt="2024-12-13T07:34:09.846" v="306"/>
        <pc:sldMkLst>
          <pc:docMk/>
          <pc:sldMk cId="189606375" sldId="278"/>
        </pc:sldMkLst>
      </pc:sldChg>
      <pc:sldChg chg="modNotesTx">
        <pc:chgData name="Richard Johansson" userId="0c56e746-93d7-4bfb-af80-82c26a7e0231" providerId="ADAL" clId="{879FCDF3-576A-45CA-8FF7-14B6C4CA913A}" dt="2024-12-13T07:34:52.004" v="308"/>
        <pc:sldMkLst>
          <pc:docMk/>
          <pc:sldMk cId="3013092927" sldId="283"/>
        </pc:sldMkLst>
      </pc:sldChg>
      <pc:sldChg chg="modNotesTx">
        <pc:chgData name="Richard Johansson" userId="0c56e746-93d7-4bfb-af80-82c26a7e0231" providerId="ADAL" clId="{879FCDF3-576A-45CA-8FF7-14B6C4CA913A}" dt="2024-12-13T07:34:32.405" v="307"/>
        <pc:sldMkLst>
          <pc:docMk/>
          <pc:sldMk cId="753539917" sldId="284"/>
        </pc:sldMkLst>
      </pc:sldChg>
      <pc:sldChg chg="modNotesTx">
        <pc:chgData name="Richard Johansson" userId="0c56e746-93d7-4bfb-af80-82c26a7e0231" providerId="ADAL" clId="{879FCDF3-576A-45CA-8FF7-14B6C4CA913A}" dt="2024-12-13T07:38:14.615" v="492" actId="20577"/>
        <pc:sldMkLst>
          <pc:docMk/>
          <pc:sldMk cId="1986699419" sldId="285"/>
        </pc:sldMkLst>
      </pc:sldChg>
    </pc:docChg>
  </pc:docChgLst>
  <pc:docChgLst>
    <pc:chgData name="Richard Johansson" userId="S::richard.johansson@biodlarna.se::0c56e746-93d7-4bfb-af80-82c26a7e0231" providerId="AD" clId="Web-{3EF4B21F-BF73-BF69-974F-17F8E49A96B5}"/>
    <pc:docChg chg="modSld">
      <pc:chgData name="Richard Johansson" userId="S::richard.johansson@biodlarna.se::0c56e746-93d7-4bfb-af80-82c26a7e0231" providerId="AD" clId="Web-{3EF4B21F-BF73-BF69-974F-17F8E49A96B5}" dt="2024-12-13T07:22:18.153" v="66"/>
      <pc:docMkLst>
        <pc:docMk/>
      </pc:docMkLst>
      <pc:sldChg chg="modNotes">
        <pc:chgData name="Richard Johansson" userId="S::richard.johansson@biodlarna.se::0c56e746-93d7-4bfb-af80-82c26a7e0231" providerId="AD" clId="Web-{3EF4B21F-BF73-BF69-974F-17F8E49A96B5}" dt="2024-12-13T07:22:18.153" v="66"/>
        <pc:sldMkLst>
          <pc:docMk/>
          <pc:sldMk cId="2523834647" sldId="260"/>
        </pc:sldMkLst>
      </pc:sldChg>
    </pc:docChg>
  </pc:docChgLst>
  <pc:docChgLst>
    <pc:chgData name="Richard Johansson" userId="S::richard.johansson@biodlarna.se::0c56e746-93d7-4bfb-af80-82c26a7e0231" providerId="AD" clId="Web-{46B27279-7173-3287-CC02-066F7BE2A943}"/>
    <pc:docChg chg="modSld">
      <pc:chgData name="Richard Johansson" userId="S::richard.johansson@biodlarna.se::0c56e746-93d7-4bfb-af80-82c26a7e0231" providerId="AD" clId="Web-{46B27279-7173-3287-CC02-066F7BE2A943}" dt="2025-01-26T16:45:45.026" v="17" actId="20577"/>
      <pc:docMkLst>
        <pc:docMk/>
      </pc:docMkLst>
      <pc:sldChg chg="modSp">
        <pc:chgData name="Richard Johansson" userId="S::richard.johansson@biodlarna.se::0c56e746-93d7-4bfb-af80-82c26a7e0231" providerId="AD" clId="Web-{46B27279-7173-3287-CC02-066F7BE2A943}" dt="2025-01-26T16:45:45.026" v="17" actId="20577"/>
        <pc:sldMkLst>
          <pc:docMk/>
          <pc:sldMk cId="2523834647" sldId="260"/>
        </pc:sldMkLst>
        <pc:spChg chg="mod">
          <ac:chgData name="Richard Johansson" userId="S::richard.johansson@biodlarna.se::0c56e746-93d7-4bfb-af80-82c26a7e0231" providerId="AD" clId="Web-{46B27279-7173-3287-CC02-066F7BE2A943}" dt="2025-01-26T16:45:45.026" v="17" actId="20577"/>
          <ac:spMkLst>
            <pc:docMk/>
            <pc:sldMk cId="2523834647" sldId="260"/>
            <ac:spMk id="2" creationId="{37D7F792-081D-6C0F-6ABA-5F489CBF0B09}"/>
          </ac:spMkLst>
        </pc:spChg>
      </pc:sldChg>
    </pc:docChg>
  </pc:docChgLst>
  <pc:docChgLst>
    <pc:chgData name="Richard Johansson" userId="S::richard.johansson@biodlarna.se::0c56e746-93d7-4bfb-af80-82c26a7e0231" providerId="AD" clId="Web-{C567713B-FCC4-1BFA-12FB-3FAC24FCDE14}"/>
    <pc:docChg chg="modSld">
      <pc:chgData name="Richard Johansson" userId="S::richard.johansson@biodlarna.se::0c56e746-93d7-4bfb-af80-82c26a7e0231" providerId="AD" clId="Web-{C567713B-FCC4-1BFA-12FB-3FAC24FCDE14}" dt="2025-01-30T18:27:32.426" v="3" actId="1076"/>
      <pc:docMkLst>
        <pc:docMk/>
      </pc:docMkLst>
      <pc:sldChg chg="modNotes">
        <pc:chgData name="Richard Johansson" userId="S::richard.johansson@biodlarna.se::0c56e746-93d7-4bfb-af80-82c26a7e0231" providerId="AD" clId="Web-{C567713B-FCC4-1BFA-12FB-3FAC24FCDE14}" dt="2025-01-30T18:26:18.862" v="0"/>
        <pc:sldMkLst>
          <pc:docMk/>
          <pc:sldMk cId="2523834647" sldId="260"/>
        </pc:sldMkLst>
      </pc:sldChg>
      <pc:sldChg chg="addSp delSp modSp">
        <pc:chgData name="Richard Johansson" userId="S::richard.johansson@biodlarna.se::0c56e746-93d7-4bfb-af80-82c26a7e0231" providerId="AD" clId="Web-{C567713B-FCC4-1BFA-12FB-3FAC24FCDE14}" dt="2025-01-30T18:27:32.426" v="3" actId="1076"/>
        <pc:sldMkLst>
          <pc:docMk/>
          <pc:sldMk cId="1851978950" sldId="282"/>
        </pc:sldMkLst>
        <pc:spChg chg="del">
          <ac:chgData name="Richard Johansson" userId="S::richard.johansson@biodlarna.se::0c56e746-93d7-4bfb-af80-82c26a7e0231" providerId="AD" clId="Web-{C567713B-FCC4-1BFA-12FB-3FAC24FCDE14}" dt="2025-01-30T18:27:25.301" v="1"/>
          <ac:spMkLst>
            <pc:docMk/>
            <pc:sldMk cId="1851978950" sldId="282"/>
            <ac:spMk id="2" creationId="{B9046BFE-4E64-67F5-A19A-A8A2E60C3980}"/>
          </ac:spMkLst>
        </pc:spChg>
        <pc:spChg chg="add del mod">
          <ac:chgData name="Richard Johansson" userId="S::richard.johansson@biodlarna.se::0c56e746-93d7-4bfb-af80-82c26a7e0231" providerId="AD" clId="Web-{C567713B-FCC4-1BFA-12FB-3FAC24FCDE14}" dt="2025-01-30T18:27:28.864" v="2"/>
          <ac:spMkLst>
            <pc:docMk/>
            <pc:sldMk cId="1851978950" sldId="282"/>
            <ac:spMk id="4" creationId="{F5A70A4E-158B-41BA-9425-98575DD7A947}"/>
          </ac:spMkLst>
        </pc:spChg>
        <pc:picChg chg="mod">
          <ac:chgData name="Richard Johansson" userId="S::richard.johansson@biodlarna.se::0c56e746-93d7-4bfb-af80-82c26a7e0231" providerId="AD" clId="Web-{C567713B-FCC4-1BFA-12FB-3FAC24FCDE14}" dt="2025-01-30T18:27:32.426" v="3" actId="1076"/>
          <ac:picMkLst>
            <pc:docMk/>
            <pc:sldMk cId="1851978950" sldId="282"/>
            <ac:picMk id="5" creationId="{FD39A8F6-BD29-6072-7A30-06B5B2F4A8C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7382F69-4E59-4E6D-A75B-78F36935B3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304E241-A7A6-42E1-A7B1-EF431DABF22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631BFE-DC96-497F-B940-844E4426B40B}" type="datetimeFigureOut">
              <a:rPr lang="sv-SE" smtClean="0"/>
              <a:t>2025-04-07</a:t>
            </a:fld>
            <a:endParaRPr lang="sv-SE"/>
          </a:p>
        </p:txBody>
      </p:sp>
      <p:sp>
        <p:nvSpPr>
          <p:cNvPr id="4" name="Platshållare för sidfot 3">
            <a:extLst>
              <a:ext uri="{FF2B5EF4-FFF2-40B4-BE49-F238E27FC236}">
                <a16:creationId xmlns:a16="http://schemas.microsoft.com/office/drawing/2014/main" id="{481A7066-582F-40DE-A588-969F2C52BD4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24BB3D5A-6941-42D1-A1AB-8A2F9E1E589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62FC5D-4AC1-4267-8748-A24D9BD10097}" type="slidenum">
              <a:rPr lang="sv-SE" smtClean="0"/>
              <a:t>‹#›</a:t>
            </a:fld>
            <a:endParaRPr lang="sv-SE"/>
          </a:p>
        </p:txBody>
      </p:sp>
    </p:spTree>
    <p:extLst>
      <p:ext uri="{BB962C8B-B14F-4D97-AF65-F5344CB8AC3E}">
        <p14:creationId xmlns:p14="http://schemas.microsoft.com/office/powerpoint/2010/main" val="171165169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849D72-2319-4CF9-B4F9-8761F1757738}" type="datetimeFigureOut">
              <a:rPr lang="sv-SE" smtClean="0"/>
              <a:t>2025-04-07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CC0E0-4C9D-481F-AFF8-6951EAF74041}" type="slidenum">
              <a:rPr lang="sv-SE" smtClean="0"/>
              <a:t>‹#›</a:t>
            </a:fld>
            <a:endParaRPr lang="sv-SE"/>
          </a:p>
        </p:txBody>
      </p:sp>
    </p:spTree>
    <p:extLst>
      <p:ext uri="{BB962C8B-B14F-4D97-AF65-F5344CB8AC3E}">
        <p14:creationId xmlns:p14="http://schemas.microsoft.com/office/powerpoint/2010/main" val="92495733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ea typeface="Calibri"/>
                <a:cs typeface="Calibri"/>
              </a:rPr>
              <a:t>Välkommna</a:t>
            </a:r>
            <a:r>
              <a:rPr lang="en-US" dirty="0">
                <a:ea typeface="Calibri"/>
                <a:cs typeface="Calibri"/>
              </a:rPr>
              <a:t> till </a:t>
            </a:r>
            <a:r>
              <a:rPr lang="en-US" dirty="0" err="1">
                <a:ea typeface="Calibri"/>
                <a:cs typeface="Calibri"/>
              </a:rPr>
              <a:t>kursen</a:t>
            </a:r>
            <a:r>
              <a:rPr lang="en-US" dirty="0">
                <a:ea typeface="Calibri"/>
                <a:cs typeface="Calibri"/>
              </a:rPr>
              <a:t> </a:t>
            </a:r>
            <a:r>
              <a:rPr lang="en-US" dirty="0" err="1">
                <a:ea typeface="Calibri"/>
                <a:cs typeface="Calibri"/>
              </a:rPr>
              <a:t>Säker</a:t>
            </a:r>
            <a:r>
              <a:rPr lang="en-US" dirty="0">
                <a:ea typeface="Calibri"/>
                <a:cs typeface="Calibri"/>
              </a:rPr>
              <a:t> </a:t>
            </a:r>
            <a:r>
              <a:rPr lang="en-US" dirty="0" err="1">
                <a:ea typeface="Calibri"/>
                <a:cs typeface="Calibri"/>
              </a:rPr>
              <a:t>Honungshantering</a:t>
            </a:r>
            <a:r>
              <a:rPr lang="en-US" dirty="0">
                <a:ea typeface="Calibri"/>
                <a:cs typeface="Calibri"/>
              </a:rPr>
              <a:t>, </a:t>
            </a:r>
          </a:p>
          <a:p>
            <a:r>
              <a:rPr lang="en-US" dirty="0">
                <a:ea typeface="Calibri"/>
                <a:cs typeface="Calibri"/>
              </a:rPr>
              <a:t>del 3.</a:t>
            </a:r>
          </a:p>
          <a:p>
            <a:endParaRPr lang="en-US" dirty="0">
              <a:ea typeface="Calibri"/>
              <a:cs typeface="Calibri"/>
            </a:endParaRPr>
          </a:p>
          <a:p>
            <a:r>
              <a:rPr lang="en-US" dirty="0" err="1">
                <a:ea typeface="Calibri"/>
                <a:cs typeface="Calibri"/>
              </a:rPr>
              <a:t>Registrering</a:t>
            </a:r>
            <a:r>
              <a:rPr lang="en-US" dirty="0">
                <a:ea typeface="Calibri"/>
                <a:cs typeface="Calibri"/>
              </a:rPr>
              <a:t> </a:t>
            </a:r>
            <a:r>
              <a:rPr lang="en-US" dirty="0" err="1">
                <a:ea typeface="Calibri"/>
                <a:cs typeface="Calibri"/>
              </a:rPr>
              <a:t>och</a:t>
            </a:r>
            <a:r>
              <a:rPr lang="en-US" dirty="0">
                <a:ea typeface="Calibri"/>
                <a:cs typeface="Calibri"/>
              </a:rPr>
              <a:t> </a:t>
            </a:r>
            <a:r>
              <a:rPr lang="en-US" dirty="0" err="1">
                <a:ea typeface="Calibri"/>
                <a:cs typeface="Calibri"/>
              </a:rPr>
              <a:t>lagstiftning</a:t>
            </a:r>
            <a:endParaRPr lang="en-US" dirty="0">
              <a:ea typeface="Calibri"/>
              <a:cs typeface="Calibri"/>
            </a:endParaRPr>
          </a:p>
          <a:p>
            <a:endParaRPr lang="en-US" dirty="0">
              <a:ea typeface="Calibri"/>
              <a:cs typeface="Calibri"/>
            </a:endParaRPr>
          </a:p>
          <a:p>
            <a:r>
              <a:rPr lang="en-US" dirty="0" err="1">
                <a:ea typeface="Calibri"/>
                <a:cs typeface="Calibri"/>
              </a:rPr>
              <a:t>Utbildningsmaterial</a:t>
            </a:r>
            <a:r>
              <a:rPr lang="en-US" dirty="0">
                <a:ea typeface="Calibri"/>
                <a:cs typeface="Calibri"/>
              </a:rPr>
              <a:t> </a:t>
            </a:r>
            <a:r>
              <a:rPr lang="en-US" dirty="0" err="1">
                <a:ea typeface="Calibri"/>
                <a:cs typeface="Calibri"/>
              </a:rPr>
              <a:t>framtaget</a:t>
            </a:r>
            <a:r>
              <a:rPr lang="en-US" dirty="0">
                <a:ea typeface="Calibri"/>
                <a:cs typeface="Calibri"/>
              </a:rPr>
              <a:t> av </a:t>
            </a:r>
            <a:r>
              <a:rPr lang="en-US" dirty="0" err="1">
                <a:ea typeface="Calibri"/>
                <a:cs typeface="Calibri"/>
              </a:rPr>
              <a:t>Sveriges</a:t>
            </a:r>
            <a:r>
              <a:rPr lang="en-US" dirty="0">
                <a:ea typeface="Calibri"/>
                <a:cs typeface="Calibri"/>
              </a:rPr>
              <a:t> </a:t>
            </a:r>
            <a:r>
              <a:rPr lang="en-US" dirty="0" err="1">
                <a:ea typeface="Calibri"/>
                <a:cs typeface="Calibri"/>
              </a:rPr>
              <a:t>Biodlares</a:t>
            </a:r>
            <a:r>
              <a:rPr lang="en-US" dirty="0">
                <a:ea typeface="Calibri"/>
                <a:cs typeface="Calibri"/>
              </a:rPr>
              <a:t> </a:t>
            </a:r>
            <a:r>
              <a:rPr lang="en-US" dirty="0" err="1">
                <a:ea typeface="Calibri"/>
                <a:cs typeface="Calibri"/>
              </a:rPr>
              <a:t>Riksförbund</a:t>
            </a:r>
            <a:r>
              <a:rPr lang="en-US" dirty="0">
                <a:ea typeface="Calibri"/>
                <a:cs typeface="Calibri"/>
              </a:rPr>
              <a:t>.</a:t>
            </a:r>
          </a:p>
        </p:txBody>
      </p:sp>
    </p:spTree>
    <p:extLst>
      <p:ext uri="{BB962C8B-B14F-4D97-AF65-F5344CB8AC3E}">
        <p14:creationId xmlns:p14="http://schemas.microsoft.com/office/powerpoint/2010/main" val="185338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Vem har producentansvar?</a:t>
            </a:r>
          </a:p>
          <a:p>
            <a:endParaRPr lang="sv-SE" dirty="0"/>
          </a:p>
          <a:p>
            <a:endParaRPr lang="sv-SE" dirty="0"/>
          </a:p>
          <a:p>
            <a:r>
              <a:rPr lang="sv-SE" dirty="0"/>
              <a:t>Ni har producentansvar om ditt företag gör något av följande:</a:t>
            </a:r>
          </a:p>
          <a:p>
            <a:endParaRPr lang="sv-SE" dirty="0"/>
          </a:p>
          <a:p>
            <a:r>
              <a:rPr lang="sv-SE" dirty="0"/>
              <a:t>Fyller eller på annat sätt använder en förpackning.</a:t>
            </a:r>
          </a:p>
          <a:p>
            <a:r>
              <a:rPr lang="sv-SE" dirty="0"/>
              <a:t>(för att skydda, presentera eller underlätta hanteringen och transporten av en vara).</a:t>
            </a:r>
          </a:p>
          <a:p>
            <a:endParaRPr lang="sv-SE" dirty="0"/>
          </a:p>
          <a:p>
            <a:r>
              <a:rPr lang="sv-SE" dirty="0"/>
              <a:t>För in en förpackad vara till Sverige.</a:t>
            </a:r>
          </a:p>
          <a:p>
            <a:endParaRPr lang="sv-SE" dirty="0"/>
          </a:p>
          <a:p>
            <a:r>
              <a:rPr lang="sv-SE" dirty="0"/>
              <a:t>Tillverkar en förpackning i Sverige (serviceförpackningar).</a:t>
            </a:r>
          </a:p>
          <a:p>
            <a:endParaRPr lang="sv-SE" dirty="0"/>
          </a:p>
          <a:p>
            <a:r>
              <a:rPr lang="sv-SE" dirty="0"/>
              <a:t>För in en förpackning till Sverige (serviceförpackningar).</a:t>
            </a:r>
          </a:p>
          <a:p>
            <a:endParaRPr lang="sv-SE" dirty="0"/>
          </a:p>
          <a:p>
            <a:r>
              <a:rPr lang="sv-SE" dirty="0"/>
              <a:t>Från ett annat land än Sverige säljer en förpackad vara eller en förpackning till en slutlig användare i Sverige.</a:t>
            </a:r>
          </a:p>
          <a:p>
            <a:endParaRPr lang="sv-SE" dirty="0"/>
          </a:p>
        </p:txBody>
      </p:sp>
    </p:spTree>
    <p:extLst>
      <p:ext uri="{BB962C8B-B14F-4D97-AF65-F5344CB8AC3E}">
        <p14:creationId xmlns:p14="http://schemas.microsoft.com/office/powerpoint/2010/main" val="3990867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Vad gäller för serviceförpackningar?</a:t>
            </a:r>
          </a:p>
          <a:p>
            <a:endParaRPr lang="sv-SE" dirty="0"/>
          </a:p>
          <a:p>
            <a:endParaRPr lang="sv-SE" dirty="0"/>
          </a:p>
          <a:p>
            <a:r>
              <a:rPr lang="sv-SE" dirty="0"/>
              <a:t>För att undvika att alla butiker, storkök, restauranger, pizzerior, korvkiosker, konditorier, tvätterier, odlare, bärplockare, äggproducenter med flera, måste ansluta sig till oss bara för att de fyller en förpackning, tar Näringslivets  Producentansvar istället ut avgiften av den som tillverkar eller importerar själva förpackningen.</a:t>
            </a:r>
          </a:p>
          <a:p>
            <a:endParaRPr lang="sv-SE" dirty="0"/>
          </a:p>
        </p:txBody>
      </p:sp>
    </p:spTree>
    <p:extLst>
      <p:ext uri="{BB962C8B-B14F-4D97-AF65-F5344CB8AC3E}">
        <p14:creationId xmlns:p14="http://schemas.microsoft.com/office/powerpoint/2010/main" val="94905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Övriga biodlingsprodukter.</a:t>
            </a:r>
          </a:p>
          <a:p>
            <a:endParaRPr lang="sv-SE" dirty="0"/>
          </a:p>
          <a:p>
            <a:endParaRPr lang="sv-SE" dirty="0"/>
          </a:p>
          <a:p>
            <a:r>
              <a:rPr lang="sv-SE" dirty="0"/>
              <a:t>Hudvård och kosmetika avsett för människor. Ansvarig myndighet Läkemedelsverket </a:t>
            </a:r>
          </a:p>
          <a:p>
            <a:endParaRPr lang="sv-SE" dirty="0"/>
          </a:p>
          <a:p>
            <a:r>
              <a:rPr lang="sv-SE" dirty="0"/>
              <a:t>Djurvårdsprodukter så som tassalva med mera. Ansvarig myndighet Kemikalieinspektionen. </a:t>
            </a:r>
          </a:p>
          <a:p>
            <a:endParaRPr lang="sv-SE" dirty="0"/>
          </a:p>
          <a:p>
            <a:r>
              <a:rPr lang="sv-SE" dirty="0"/>
              <a:t>Prylvård, ljus och andra kemiskt sammansatta produkter. Ansvarig myndighet Kemikalieinspektionen </a:t>
            </a:r>
          </a:p>
          <a:p>
            <a:endParaRPr lang="sv-SE" dirty="0"/>
          </a:p>
        </p:txBody>
      </p:sp>
    </p:spTree>
    <p:extLst>
      <p:ext uri="{BB962C8B-B14F-4D97-AF65-F5344CB8AC3E}">
        <p14:creationId xmlns:p14="http://schemas.microsoft.com/office/powerpoint/2010/main" val="1010801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Lagstiftningen runt övriga biodlingsprodukter är bred och i många fall omfattande. </a:t>
            </a:r>
          </a:p>
          <a:p>
            <a:endParaRPr lang="sv-SE" dirty="0"/>
          </a:p>
          <a:p>
            <a:r>
              <a:rPr lang="sv-SE" dirty="0"/>
              <a:t>Samlad lagtext kan hittas via följande referenser.</a:t>
            </a:r>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2357173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Innehåll.</a:t>
            </a:r>
          </a:p>
          <a:p>
            <a:endParaRPr lang="sv-SE" dirty="0"/>
          </a:p>
          <a:p>
            <a:endParaRPr lang="sv-SE" dirty="0"/>
          </a:p>
          <a:p>
            <a:r>
              <a:rPr lang="sv-SE" dirty="0"/>
              <a:t>Produktion av livsmedel</a:t>
            </a:r>
          </a:p>
          <a:p>
            <a:endParaRPr lang="sv-SE" dirty="0"/>
          </a:p>
          <a:p>
            <a:r>
              <a:rPr lang="sv-SE" dirty="0"/>
              <a:t>Primärproduktion</a:t>
            </a:r>
          </a:p>
          <a:p>
            <a:endParaRPr lang="sv-SE" dirty="0"/>
          </a:p>
          <a:p>
            <a:r>
              <a:rPr lang="sv-SE" dirty="0"/>
              <a:t>Foderföretagare</a:t>
            </a:r>
          </a:p>
          <a:p>
            <a:endParaRPr lang="sv-SE" dirty="0"/>
          </a:p>
          <a:p>
            <a:r>
              <a:rPr lang="sv-SE" dirty="0"/>
              <a:t>Lagstiftning</a:t>
            </a:r>
          </a:p>
          <a:p>
            <a:endParaRPr lang="sv-SE" dirty="0"/>
          </a:p>
          <a:p>
            <a:r>
              <a:rPr lang="sv-SE" dirty="0"/>
              <a:t>Livsmedelsföretag</a:t>
            </a:r>
          </a:p>
          <a:p>
            <a:endParaRPr lang="sv-SE" dirty="0"/>
          </a:p>
        </p:txBody>
      </p:sp>
    </p:spTree>
    <p:extLst>
      <p:ext uri="{BB962C8B-B14F-4D97-AF65-F5344CB8AC3E}">
        <p14:creationId xmlns:p14="http://schemas.microsoft.com/office/powerpoint/2010/main" val="466289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Trebuchet MS"/>
              </a:rPr>
              <a:t>Produktion av livsmedel</a:t>
            </a:r>
          </a:p>
          <a:p>
            <a:endParaRPr lang="sv-SE" sz="1200" dirty="0">
              <a:latin typeface="Trebuchet MS"/>
            </a:endParaRPr>
          </a:p>
          <a:p>
            <a:endParaRPr lang="sv-SE" sz="1200" dirty="0">
              <a:latin typeface="Trebuchet MS"/>
            </a:endParaRPr>
          </a:p>
          <a:p>
            <a:r>
              <a:rPr lang="sv-SE" dirty="0"/>
              <a:t>All lagstiftning avseende livsmedelsproduktion bygger på principen att producenten har ett eget ansvar genom utförandet av en egenkontroll.</a:t>
            </a:r>
          </a:p>
          <a:p>
            <a:endParaRPr lang="sv-SE" dirty="0"/>
          </a:p>
          <a:p>
            <a:r>
              <a:rPr lang="sv-SE" dirty="0"/>
              <a:t>Livsmedelslagstiftningen gäller för alla som hanterar livsmedel utanför det egna hushållet.</a:t>
            </a:r>
          </a:p>
          <a:p>
            <a:endParaRPr lang="sv-SE" dirty="0"/>
          </a:p>
          <a:p>
            <a:r>
              <a:rPr lang="sv-SE" dirty="0"/>
              <a:t>Ansvaret för livsmedelssäkerheten ligger alltid på den som producerar och hanterar livsmedlet. </a:t>
            </a:r>
          </a:p>
          <a:p>
            <a:endParaRPr lang="sv-SE" dirty="0"/>
          </a:p>
          <a:p>
            <a:r>
              <a:rPr lang="sv-SE" dirty="0"/>
              <a:t>Livsmedel ska alltid vara säkra, spårbara och rätt märkta.</a:t>
            </a:r>
          </a:p>
          <a:p>
            <a:endParaRPr lang="sv-SE" dirty="0"/>
          </a:p>
          <a:p>
            <a:r>
              <a:rPr lang="sv-SE" dirty="0"/>
              <a:t>För att hjälpa biodlare att uppfylla god hygienpraxis och gällande lagstiftning vid honungshantering finns även särskilda branschriktlinjer framtagna.</a:t>
            </a:r>
          </a:p>
          <a:p>
            <a:endParaRPr lang="sv-SE" dirty="0"/>
          </a:p>
        </p:txBody>
      </p:sp>
    </p:spTree>
    <p:extLst>
      <p:ext uri="{BB962C8B-B14F-4D97-AF65-F5344CB8AC3E}">
        <p14:creationId xmlns:p14="http://schemas.microsoft.com/office/powerpoint/2010/main" val="1614562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Primärproduktion.</a:t>
            </a:r>
          </a:p>
          <a:p>
            <a:endParaRPr lang="sv-SE" dirty="0"/>
          </a:p>
          <a:p>
            <a:endParaRPr lang="sv-SE" dirty="0"/>
          </a:p>
          <a:p>
            <a:r>
              <a:rPr lang="sv-SE" dirty="0"/>
              <a:t>Biodling och verksamhet direkt kopplad till biodlingen räknas som primärproduktion.</a:t>
            </a:r>
          </a:p>
          <a:p>
            <a:endParaRPr lang="sv-SE" dirty="0"/>
          </a:p>
          <a:p>
            <a:r>
              <a:rPr lang="sv-SE" dirty="0"/>
              <a:t>Detta gäller slungning, hantering av honung, pollen, propolis, </a:t>
            </a:r>
            <a:r>
              <a:rPr lang="sv-SE" dirty="0" err="1"/>
              <a:t>bibröd</a:t>
            </a:r>
            <a:r>
              <a:rPr lang="sv-SE" dirty="0"/>
              <a:t>, tappning, packning och märkning om detta sker i direkt anslutning till biodlingen och eller i biodlarens anläggning. </a:t>
            </a:r>
          </a:p>
          <a:p>
            <a:endParaRPr lang="sv-SE" dirty="0"/>
          </a:p>
          <a:p>
            <a:r>
              <a:rPr lang="sv-SE" dirty="0"/>
              <a:t>Primärproduktion inom biodling behöver inte registreras om mängden honung som produceras i genomsnitt understiger 500 kilo per år. </a:t>
            </a:r>
          </a:p>
          <a:p>
            <a:endParaRPr lang="sv-SE" dirty="0"/>
          </a:p>
          <a:p>
            <a:r>
              <a:rPr lang="sv-SE" dirty="0"/>
              <a:t>Primärproduktion registreras hos Länsstyrelsen som också ansvarar för kontroller.</a:t>
            </a:r>
          </a:p>
          <a:p>
            <a:endParaRPr lang="sv-SE" dirty="0"/>
          </a:p>
          <a:p>
            <a:r>
              <a:rPr lang="sv-SE" dirty="0"/>
              <a:t>Innefattar verksamheten flera olika primärproduktioner görs en samlad bedömning av omfattningen.</a:t>
            </a:r>
          </a:p>
          <a:p>
            <a:endParaRPr lang="sv-SE" dirty="0"/>
          </a:p>
        </p:txBody>
      </p:sp>
    </p:spTree>
    <p:extLst>
      <p:ext uri="{BB962C8B-B14F-4D97-AF65-F5344CB8AC3E}">
        <p14:creationId xmlns:p14="http://schemas.microsoft.com/office/powerpoint/2010/main" val="581471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Foderföretagare.</a:t>
            </a:r>
          </a:p>
          <a:p>
            <a:endParaRPr lang="sv-SE" dirty="0"/>
          </a:p>
          <a:p>
            <a:endParaRPr lang="sv-SE" dirty="0"/>
          </a:p>
          <a:p>
            <a:r>
              <a:rPr lang="sv-SE" dirty="0"/>
              <a:t>Om du  bedriver primärproduktion inom biodling och utfodrar dina bin eller producerar eget foder till bina ska du registrera dig som foderföretagare. </a:t>
            </a:r>
          </a:p>
          <a:p>
            <a:endParaRPr lang="sv-SE" dirty="0"/>
          </a:p>
          <a:p>
            <a:r>
              <a:rPr lang="sv-SE" dirty="0"/>
              <a:t>Anläggningen där verksamheten bedrivs ska registreras hos Länsstyrelsen.</a:t>
            </a:r>
          </a:p>
          <a:p>
            <a:endParaRPr lang="sv-SE" dirty="0"/>
          </a:p>
          <a:p>
            <a:r>
              <a:rPr lang="sv-SE" dirty="0"/>
              <a:t>Säljer du foder till andra ska anläggningen vara anmäld hos Jordbruksverket.</a:t>
            </a:r>
          </a:p>
          <a:p>
            <a:endParaRPr lang="sv-SE" dirty="0"/>
          </a:p>
        </p:txBody>
      </p:sp>
    </p:spTree>
    <p:extLst>
      <p:ext uri="{BB962C8B-B14F-4D97-AF65-F5344CB8AC3E}">
        <p14:creationId xmlns:p14="http://schemas.microsoft.com/office/powerpoint/2010/main" val="2487314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Mer om den samlade lagstiftningen hittar ni här.</a:t>
            </a:r>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2445299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Registrering av livsmedelsföretag.</a:t>
            </a:r>
          </a:p>
          <a:p>
            <a:endParaRPr lang="sv-SE" dirty="0"/>
          </a:p>
          <a:p>
            <a:endParaRPr lang="sv-SE" dirty="0"/>
          </a:p>
          <a:p>
            <a:r>
              <a:rPr lang="sv-SE" dirty="0"/>
              <a:t>Om verksamheten inte faller inom primärproduktion ska den registreras hos miljökontoret i den kommun där du bedriver verksamheten.</a:t>
            </a:r>
          </a:p>
          <a:p>
            <a:endParaRPr lang="sv-SE" dirty="0"/>
          </a:p>
          <a:p>
            <a:r>
              <a:rPr lang="sv-SE" dirty="0"/>
              <a:t>Livsmedelsproduktion i steget efter primärproduktion räknas som förädling och innefattar exempelvis smaksättning av honung, inköp av annan producents honung samt så kallat återtag, dvs om du lämnar iväg din primärprodukt för någon annan att förpacka.</a:t>
            </a:r>
          </a:p>
          <a:p>
            <a:endParaRPr lang="sv-SE" dirty="0"/>
          </a:p>
          <a:p>
            <a:r>
              <a:rPr lang="sv-SE" dirty="0"/>
              <a:t>Denna typ av livsmedelsproduktion ska registreras och i många fall ska även lokalen godkännas.</a:t>
            </a:r>
          </a:p>
          <a:p>
            <a:endParaRPr lang="sv-SE" dirty="0"/>
          </a:p>
        </p:txBody>
      </p:sp>
    </p:spTree>
    <p:extLst>
      <p:ext uri="{BB962C8B-B14F-4D97-AF65-F5344CB8AC3E}">
        <p14:creationId xmlns:p14="http://schemas.microsoft.com/office/powerpoint/2010/main" val="96494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Fördjupning i gällande lagstiftning kan hittas här.</a:t>
            </a:r>
          </a:p>
          <a:p>
            <a:endParaRPr lang="sv-SE" dirty="0"/>
          </a:p>
          <a:p>
            <a:endParaRPr lang="sv-SE" dirty="0"/>
          </a:p>
          <a:p>
            <a:endParaRPr lang="sv-SE" dirty="0"/>
          </a:p>
        </p:txBody>
      </p:sp>
    </p:spTree>
    <p:extLst>
      <p:ext uri="{BB962C8B-B14F-4D97-AF65-F5344CB8AC3E}">
        <p14:creationId xmlns:p14="http://schemas.microsoft.com/office/powerpoint/2010/main" val="3859458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Förpackning.</a:t>
            </a:r>
          </a:p>
          <a:p>
            <a:endParaRPr lang="sv-SE" dirty="0"/>
          </a:p>
          <a:p>
            <a:endParaRPr lang="sv-SE" dirty="0"/>
          </a:p>
          <a:p>
            <a:r>
              <a:rPr lang="sv-SE" dirty="0"/>
              <a:t>Förpackningsproducent</a:t>
            </a:r>
          </a:p>
          <a:p>
            <a:endParaRPr lang="sv-SE" dirty="0"/>
          </a:p>
          <a:p>
            <a:r>
              <a:rPr lang="sv-SE" dirty="0"/>
              <a:t>Producentansvaret för förpackningar gäller alla verksamheter som först släpper en förpackning på marknaden. </a:t>
            </a:r>
          </a:p>
          <a:p>
            <a:endParaRPr lang="sv-SE" dirty="0"/>
          </a:p>
          <a:p>
            <a:r>
              <a:rPr lang="sv-SE" dirty="0"/>
              <a:t>Hit räknas alla företag som tillverkar eller importerar förpackningar liksom alla verksamheter som importerar förpackade varor. </a:t>
            </a:r>
          </a:p>
          <a:p>
            <a:endParaRPr lang="sv-SE" dirty="0"/>
          </a:p>
          <a:p>
            <a:endParaRPr lang="sv-SE" dirty="0"/>
          </a:p>
        </p:txBody>
      </p:sp>
    </p:spTree>
    <p:extLst>
      <p:ext uri="{BB962C8B-B14F-4D97-AF65-F5344CB8AC3E}">
        <p14:creationId xmlns:p14="http://schemas.microsoft.com/office/powerpoint/2010/main" val="14350318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 present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211D6-2BB1-497F-8191-5CE0421D398F}"/>
              </a:ext>
            </a:extLst>
          </p:cNvPr>
          <p:cNvSpPr>
            <a:spLocks noGrp="1"/>
          </p:cNvSpPr>
          <p:nvPr>
            <p:ph type="title" hasCustomPrompt="1"/>
          </p:nvPr>
        </p:nvSpPr>
        <p:spPr>
          <a:xfrm>
            <a:off x="532660" y="1929280"/>
            <a:ext cx="11126680" cy="3466148"/>
          </a:xfrm>
        </p:spPr>
        <p:txBody>
          <a:bodyPr>
            <a:normAutofit/>
          </a:bodyPr>
          <a:lstStyle>
            <a:lvl1pPr algn="ctr">
              <a:defRPr sz="7200">
                <a:solidFill>
                  <a:schemeClr val="bg1"/>
                </a:solidFill>
              </a:defRPr>
            </a:lvl1pPr>
          </a:lstStyle>
          <a:p>
            <a:r>
              <a:rPr lang="sv-SE" dirty="0" err="1"/>
              <a:t>Startbild</a:t>
            </a:r>
            <a:r>
              <a:rPr lang="sv-SE" dirty="0"/>
              <a:t> presentation</a:t>
            </a:r>
          </a:p>
        </p:txBody>
      </p:sp>
    </p:spTree>
    <p:extLst>
      <p:ext uri="{BB962C8B-B14F-4D97-AF65-F5344CB8AC3E}">
        <p14:creationId xmlns:p14="http://schemas.microsoft.com/office/powerpoint/2010/main" val="335215007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vslutningsbild present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4D270C-9E01-4F12-BAA6-A0409E1BA18E}"/>
              </a:ext>
            </a:extLst>
          </p:cNvPr>
          <p:cNvSpPr>
            <a:spLocks noGrp="1"/>
          </p:cNvSpPr>
          <p:nvPr>
            <p:ph type="title"/>
          </p:nvPr>
        </p:nvSpPr>
        <p:spPr>
          <a:xfrm>
            <a:off x="497150" y="1041057"/>
            <a:ext cx="11233212" cy="2509469"/>
          </a:xfrm>
        </p:spPr>
        <p:txBody>
          <a:bodyPr>
            <a:noAutofit/>
          </a:bodyPr>
          <a:lstStyle>
            <a:lvl1pPr algn="ctr">
              <a:defRPr sz="6000"/>
            </a:lvl1pPr>
          </a:lstStyle>
          <a:p>
            <a:r>
              <a:rPr lang="sv-SE"/>
              <a:t>Klicka här för att ändra mall för rubrikformat</a:t>
            </a:r>
            <a:endParaRPr lang="sv-SE" dirty="0"/>
          </a:p>
        </p:txBody>
      </p:sp>
    </p:spTree>
    <p:extLst>
      <p:ext uri="{BB962C8B-B14F-4D97-AF65-F5344CB8AC3E}">
        <p14:creationId xmlns:p14="http://schemas.microsoft.com/office/powerpoint/2010/main" val="11301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Rubrik med bröd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299919"/>
            <a:ext cx="10363200" cy="947982"/>
          </a:xfrm>
        </p:spPr>
        <p:txBody>
          <a:bodyPr anchor="t"/>
          <a:lstStyle>
            <a:lvl1pPr algn="ctr">
              <a:defRPr sz="6000"/>
            </a:lvl1pPr>
          </a:lstStyle>
          <a:p>
            <a:r>
              <a:rPr lang="sv-SE" dirty="0"/>
              <a:t>Rubrik samt enkel brödtext</a:t>
            </a:r>
            <a:endParaRPr lang="en-US" dirty="0"/>
          </a:p>
        </p:txBody>
      </p:sp>
      <p:sp>
        <p:nvSpPr>
          <p:cNvPr id="3" name="Subtitle 2"/>
          <p:cNvSpPr>
            <a:spLocks noGrp="1"/>
          </p:cNvSpPr>
          <p:nvPr>
            <p:ph type="subTitle" idx="1" hasCustomPrompt="1"/>
          </p:nvPr>
        </p:nvSpPr>
        <p:spPr>
          <a:xfrm>
            <a:off x="914399" y="2409825"/>
            <a:ext cx="10363199" cy="244703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Enkel brödtext till rubriken.</a:t>
            </a:r>
            <a:endParaRPr lang="en-US" dirty="0"/>
          </a:p>
        </p:txBody>
      </p:sp>
      <p:sp>
        <p:nvSpPr>
          <p:cNvPr id="4" name="Date Placeholder 3"/>
          <p:cNvSpPr>
            <a:spLocks noGrp="1"/>
          </p:cNvSpPr>
          <p:nvPr>
            <p:ph type="dt" sz="half" idx="10"/>
          </p:nvPr>
        </p:nvSpPr>
        <p:spPr/>
        <p:txBody>
          <a:bodyPr/>
          <a:lstStyle/>
          <a:p>
            <a:fld id="{20AD21F7-0EBC-49E5-8FED-62E43AFE7F67}" type="datetime1">
              <a:rPr lang="sv-SE" smtClean="0"/>
              <a:t>2025-04-07</a:t>
            </a:fld>
            <a:endParaRPr lang="sv-SE"/>
          </a:p>
        </p:txBody>
      </p:sp>
    </p:spTree>
    <p:extLst>
      <p:ext uri="{BB962C8B-B14F-4D97-AF65-F5344CB8AC3E}">
        <p14:creationId xmlns:p14="http://schemas.microsoft.com/office/powerpoint/2010/main" val="2165034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enkel punktlist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47851" y="800794"/>
            <a:ext cx="8939073" cy="1254769"/>
          </a:xfrm>
        </p:spPr>
        <p:txBody>
          <a:bodyPr/>
          <a:lstStyle>
            <a:lvl1pPr>
              <a:defRPr/>
            </a:lvl1pPr>
          </a:lstStyle>
          <a:p>
            <a:r>
              <a:rPr lang="sv-SE" dirty="0"/>
              <a:t>Rubrik till punktlista</a:t>
            </a:r>
            <a:endParaRPr lang="en-US" dirty="0"/>
          </a:p>
        </p:txBody>
      </p:sp>
      <p:sp>
        <p:nvSpPr>
          <p:cNvPr id="3" name="Content Placeholder 2"/>
          <p:cNvSpPr>
            <a:spLocks noGrp="1"/>
          </p:cNvSpPr>
          <p:nvPr>
            <p:ph idx="1" hasCustomPrompt="1"/>
          </p:nvPr>
        </p:nvSpPr>
        <p:spPr>
          <a:xfrm>
            <a:off x="1847850" y="2253819"/>
            <a:ext cx="8939073" cy="3042082"/>
          </a:xfrm>
        </p:spPr>
        <p:txBody>
          <a:bodyPr/>
          <a:lstStyle>
            <a:lvl1pPr marL="342900" indent="-342900">
              <a:buFont typeface="Arial" panose="020B0604020202020204" pitchFamily="34" charset="0"/>
              <a:buChar char="•"/>
              <a:defRPr/>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sv-SE" dirty="0"/>
              <a:t>Nivå 1</a:t>
            </a:r>
          </a:p>
          <a:p>
            <a:pPr lvl="1"/>
            <a:r>
              <a:rPr lang="sv-SE" dirty="0"/>
              <a:t>Nivå 2 </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10"/>
          </p:nvPr>
        </p:nvSpPr>
        <p:spPr/>
        <p:txBody>
          <a:bodyPr/>
          <a:lstStyle/>
          <a:p>
            <a:fld id="{A14612EC-4195-4D1F-A7CA-DC62D957D1B9}" type="datetime1">
              <a:rPr lang="sv-SE" smtClean="0"/>
              <a:t>2025-04-07</a:t>
            </a:fld>
            <a:endParaRPr lang="sv-SE"/>
          </a:p>
        </p:txBody>
      </p:sp>
    </p:spTree>
    <p:extLst>
      <p:ext uri="{BB962C8B-B14F-4D97-AF65-F5344CB8AC3E}">
        <p14:creationId xmlns:p14="http://schemas.microsoft.com/office/powerpoint/2010/main" val="4166985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or rubrik och bröd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097181"/>
            <a:ext cx="10515600" cy="1665070"/>
          </a:xfrm>
        </p:spPr>
        <p:txBody>
          <a:bodyPr anchor="t"/>
          <a:lstStyle>
            <a:lvl1pPr>
              <a:defRPr sz="6000"/>
            </a:lvl1pPr>
          </a:lstStyle>
          <a:p>
            <a:r>
              <a:rPr lang="sv-SE" dirty="0"/>
              <a:t>Stor rubrik och </a:t>
            </a:r>
            <a:br>
              <a:rPr lang="sv-SE" dirty="0"/>
            </a:br>
            <a:r>
              <a:rPr lang="sv-SE" dirty="0"/>
              <a:t>lite mindre brödtext</a:t>
            </a:r>
            <a:endParaRPr lang="en-US" dirty="0"/>
          </a:p>
        </p:txBody>
      </p:sp>
      <p:sp>
        <p:nvSpPr>
          <p:cNvPr id="3" name="Text Placeholder 2"/>
          <p:cNvSpPr>
            <a:spLocks noGrp="1"/>
          </p:cNvSpPr>
          <p:nvPr>
            <p:ph type="body" idx="1" hasCustomPrompt="1"/>
          </p:nvPr>
        </p:nvSpPr>
        <p:spPr>
          <a:xfrm>
            <a:off x="838200" y="2948205"/>
            <a:ext cx="10515600" cy="225244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Brödtext till den stora rubriken</a:t>
            </a:r>
          </a:p>
        </p:txBody>
      </p:sp>
      <p:sp>
        <p:nvSpPr>
          <p:cNvPr id="4" name="Date Placeholder 3"/>
          <p:cNvSpPr>
            <a:spLocks noGrp="1"/>
          </p:cNvSpPr>
          <p:nvPr>
            <p:ph type="dt" sz="half" idx="10"/>
          </p:nvPr>
        </p:nvSpPr>
        <p:spPr/>
        <p:txBody>
          <a:bodyPr/>
          <a:lstStyle/>
          <a:p>
            <a:fld id="{5E9CE550-B18B-46E2-A878-D8EBCFAFFB86}" type="datetime1">
              <a:rPr lang="sv-SE" smtClean="0"/>
              <a:t>2025-04-07</a:t>
            </a:fld>
            <a:endParaRPr lang="sv-SE"/>
          </a:p>
        </p:txBody>
      </p:sp>
    </p:spTree>
    <p:extLst>
      <p:ext uri="{BB962C8B-B14F-4D97-AF65-F5344CB8AC3E}">
        <p14:creationId xmlns:p14="http://schemas.microsoft.com/office/powerpoint/2010/main" val="4032967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 två spalter, punktlist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dirty="0"/>
              <a:t>Rubrik till två spalter</a:t>
            </a:r>
            <a:endParaRPr lang="en-US" dirty="0"/>
          </a:p>
        </p:txBody>
      </p:sp>
      <p:sp>
        <p:nvSpPr>
          <p:cNvPr id="4" name="Content Placeholder 3"/>
          <p:cNvSpPr>
            <a:spLocks noGrp="1"/>
          </p:cNvSpPr>
          <p:nvPr>
            <p:ph sz="half" idx="2" hasCustomPrompt="1"/>
          </p:nvPr>
        </p:nvSpPr>
        <p:spPr>
          <a:xfrm>
            <a:off x="6172199" y="2276475"/>
            <a:ext cx="5181599" cy="3900488"/>
          </a:xfrm>
        </p:spPr>
        <p:txBody>
          <a:bodyPr/>
          <a:lstStyle>
            <a:lvl1pPr>
              <a:defRPr/>
            </a:lvl1pPr>
          </a:lstStyle>
          <a:p>
            <a:pPr lvl="0"/>
            <a:r>
              <a:rPr lang="sv-SE" dirty="0"/>
              <a:t>Nivå 1</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Date Placeholder 4"/>
          <p:cNvSpPr>
            <a:spLocks noGrp="1"/>
          </p:cNvSpPr>
          <p:nvPr>
            <p:ph type="dt" sz="half" idx="10"/>
          </p:nvPr>
        </p:nvSpPr>
        <p:spPr/>
        <p:txBody>
          <a:bodyPr/>
          <a:lstStyle/>
          <a:p>
            <a:fld id="{80B162F4-1682-4275-A1BA-68243393BFFC}" type="datetime1">
              <a:rPr lang="sv-SE" smtClean="0"/>
              <a:t>2025-04-07</a:t>
            </a:fld>
            <a:endParaRPr lang="sv-SE"/>
          </a:p>
        </p:txBody>
      </p:sp>
      <p:sp>
        <p:nvSpPr>
          <p:cNvPr id="6" name="textruta 5">
            <a:extLst>
              <a:ext uri="{FF2B5EF4-FFF2-40B4-BE49-F238E27FC236}">
                <a16:creationId xmlns:a16="http://schemas.microsoft.com/office/drawing/2014/main" id="{9CF003D3-F355-4DB4-9223-58BB2C2ECFB1}"/>
              </a:ext>
            </a:extLst>
          </p:cNvPr>
          <p:cNvSpPr txBox="1"/>
          <p:nvPr userDrawn="1"/>
        </p:nvSpPr>
        <p:spPr>
          <a:xfrm>
            <a:off x="838201" y="2276475"/>
            <a:ext cx="5181600" cy="923330"/>
          </a:xfrm>
          <a:prstGeom prst="rect">
            <a:avLst/>
          </a:prstGeom>
          <a:noFill/>
        </p:spPr>
        <p:txBody>
          <a:bodyPr wrap="square" rtlCol="0">
            <a:spAutoFit/>
          </a:bodyPr>
          <a:lstStyle/>
          <a:p>
            <a:r>
              <a:rPr lang="sv-SE" dirty="0"/>
              <a:t>Brödtextruta. Här kan man skriva en beskrivande text till en punktlista som ligger i spalt nummer 2.</a:t>
            </a:r>
          </a:p>
        </p:txBody>
      </p:sp>
    </p:spTree>
    <p:extLst>
      <p:ext uri="{BB962C8B-B14F-4D97-AF65-F5344CB8AC3E}">
        <p14:creationId xmlns:p14="http://schemas.microsoft.com/office/powerpoint/2010/main" val="289057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två spalter med objek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dirty="0"/>
              <a:t>Rubrik till brödtextruta </a:t>
            </a:r>
            <a:br>
              <a:rPr lang="sv-SE" dirty="0"/>
            </a:br>
            <a:r>
              <a:rPr lang="sv-SE" dirty="0"/>
              <a:t>samt bild.</a:t>
            </a:r>
            <a:endParaRPr lang="en-US" dirty="0"/>
          </a:p>
        </p:txBody>
      </p:sp>
      <p:sp>
        <p:nvSpPr>
          <p:cNvPr id="4" name="Content Placeholder 3"/>
          <p:cNvSpPr>
            <a:spLocks noGrp="1"/>
          </p:cNvSpPr>
          <p:nvPr>
            <p:ph sz="half" idx="2" hasCustomPrompt="1"/>
          </p:nvPr>
        </p:nvSpPr>
        <p:spPr>
          <a:xfrm>
            <a:off x="6172199" y="2276475"/>
            <a:ext cx="5181599" cy="3900488"/>
          </a:xfrm>
        </p:spPr>
        <p:txBody>
          <a:bodyPr/>
          <a:lstStyle>
            <a:lvl1pPr marL="0" indent="0">
              <a:buNone/>
              <a:defRPr/>
            </a:lvl1pPr>
          </a:lstStyle>
          <a:p>
            <a:pPr lvl="0"/>
            <a:r>
              <a:rPr lang="en-US" dirty="0" err="1"/>
              <a:t>Här</a:t>
            </a:r>
            <a:r>
              <a:rPr lang="en-US" dirty="0"/>
              <a:t> </a:t>
            </a:r>
            <a:r>
              <a:rPr lang="en-US" dirty="0" err="1"/>
              <a:t>kan</a:t>
            </a:r>
            <a:r>
              <a:rPr lang="en-US" dirty="0"/>
              <a:t> du </a:t>
            </a:r>
            <a:r>
              <a:rPr lang="en-US" dirty="0" err="1"/>
              <a:t>lägga</a:t>
            </a:r>
            <a:r>
              <a:rPr lang="en-US" dirty="0"/>
              <a:t> in </a:t>
            </a:r>
            <a:r>
              <a:rPr lang="en-US" dirty="0" err="1"/>
              <a:t>en</a:t>
            </a:r>
            <a:r>
              <a:rPr lang="en-US" dirty="0"/>
              <a:t> </a:t>
            </a:r>
            <a:r>
              <a:rPr lang="en-US" dirty="0" err="1"/>
              <a:t>bild</a:t>
            </a:r>
            <a:r>
              <a:rPr lang="en-US" dirty="0"/>
              <a:t> till </a:t>
            </a:r>
            <a:r>
              <a:rPr lang="en-US" dirty="0" err="1"/>
              <a:t>brödtexten</a:t>
            </a:r>
            <a:r>
              <a:rPr lang="en-US" dirty="0"/>
              <a:t> </a:t>
            </a:r>
            <a:r>
              <a:rPr lang="en-US" dirty="0" err="1"/>
              <a:t>i</a:t>
            </a:r>
            <a:r>
              <a:rPr lang="en-US" dirty="0"/>
              <a:t> </a:t>
            </a:r>
            <a:r>
              <a:rPr lang="en-US" dirty="0" err="1"/>
              <a:t>spalt</a:t>
            </a:r>
            <a:r>
              <a:rPr lang="en-US" dirty="0"/>
              <a:t> 1.</a:t>
            </a:r>
          </a:p>
        </p:txBody>
      </p:sp>
      <p:sp>
        <p:nvSpPr>
          <p:cNvPr id="5" name="Date Placeholder 4"/>
          <p:cNvSpPr>
            <a:spLocks noGrp="1"/>
          </p:cNvSpPr>
          <p:nvPr>
            <p:ph type="dt" sz="half" idx="10"/>
          </p:nvPr>
        </p:nvSpPr>
        <p:spPr/>
        <p:txBody>
          <a:bodyPr/>
          <a:lstStyle/>
          <a:p>
            <a:fld id="{80B162F4-1682-4275-A1BA-68243393BFFC}" type="datetime1">
              <a:rPr lang="sv-SE" smtClean="0"/>
              <a:t>2025-04-07</a:t>
            </a:fld>
            <a:endParaRPr lang="sv-SE"/>
          </a:p>
        </p:txBody>
      </p:sp>
      <p:sp>
        <p:nvSpPr>
          <p:cNvPr id="6" name="textruta 5">
            <a:extLst>
              <a:ext uri="{FF2B5EF4-FFF2-40B4-BE49-F238E27FC236}">
                <a16:creationId xmlns:a16="http://schemas.microsoft.com/office/drawing/2014/main" id="{9CF003D3-F355-4DB4-9223-58BB2C2ECFB1}"/>
              </a:ext>
            </a:extLst>
          </p:cNvPr>
          <p:cNvSpPr txBox="1"/>
          <p:nvPr userDrawn="1"/>
        </p:nvSpPr>
        <p:spPr>
          <a:xfrm>
            <a:off x="838201" y="2276475"/>
            <a:ext cx="5181600" cy="646331"/>
          </a:xfrm>
          <a:prstGeom prst="rect">
            <a:avLst/>
          </a:prstGeom>
          <a:noFill/>
        </p:spPr>
        <p:txBody>
          <a:bodyPr wrap="square" rtlCol="0">
            <a:spAutoFit/>
          </a:bodyPr>
          <a:lstStyle/>
          <a:p>
            <a:r>
              <a:rPr lang="sv-SE" dirty="0"/>
              <a:t>Här är en brödtextruta. Skriv en beskrivande text till bilden i spalt 2.</a:t>
            </a:r>
          </a:p>
        </p:txBody>
      </p:sp>
    </p:spTree>
    <p:extLst>
      <p:ext uri="{BB962C8B-B14F-4D97-AF65-F5344CB8AC3E}">
        <p14:creationId xmlns:p14="http://schemas.microsoft.com/office/powerpoint/2010/main" val="346848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Rubrik till två spal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1" y="833107"/>
            <a:ext cx="8939073" cy="1325563"/>
          </a:xfrm>
        </p:spPr>
        <p:txBody>
          <a:bodyPr/>
          <a:lstStyle>
            <a:lvl1pPr>
              <a:defRPr/>
            </a:lvl1pPr>
          </a:lstStyle>
          <a:p>
            <a:r>
              <a:rPr lang="sv-SE" dirty="0"/>
              <a:t>Rubrik till två spalter m. rubrik</a:t>
            </a:r>
            <a:endParaRPr lang="en-US" dirty="0"/>
          </a:p>
        </p:txBody>
      </p:sp>
      <p:sp>
        <p:nvSpPr>
          <p:cNvPr id="3" name="Text Placeholder 2"/>
          <p:cNvSpPr>
            <a:spLocks noGrp="1"/>
          </p:cNvSpPr>
          <p:nvPr>
            <p:ph type="body" idx="1" hasCustomPrompt="1"/>
          </p:nvPr>
        </p:nvSpPr>
        <p:spPr>
          <a:xfrm>
            <a:off x="839789" y="2230176"/>
            <a:ext cx="5157787" cy="503499"/>
          </a:xfrm>
        </p:spPr>
        <p:txBody>
          <a:bodyPr anchor="t">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Rubrik spalt 1</a:t>
            </a:r>
          </a:p>
        </p:txBody>
      </p:sp>
      <p:sp>
        <p:nvSpPr>
          <p:cNvPr id="4" name="Content Placeholder 3"/>
          <p:cNvSpPr>
            <a:spLocks noGrp="1"/>
          </p:cNvSpPr>
          <p:nvPr>
            <p:ph sz="half" idx="2"/>
          </p:nvPr>
        </p:nvSpPr>
        <p:spPr>
          <a:xfrm>
            <a:off x="839789" y="2805182"/>
            <a:ext cx="5157787" cy="255693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hasCustomPrompt="1"/>
          </p:nvPr>
        </p:nvSpPr>
        <p:spPr>
          <a:xfrm>
            <a:off x="6172201" y="2230176"/>
            <a:ext cx="5183188" cy="503499"/>
          </a:xfrm>
        </p:spPr>
        <p:txBody>
          <a:bodyPr anchor="t">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Rubrik spalt 2</a:t>
            </a:r>
          </a:p>
        </p:txBody>
      </p:sp>
      <p:sp>
        <p:nvSpPr>
          <p:cNvPr id="6" name="Content Placeholder 5"/>
          <p:cNvSpPr>
            <a:spLocks noGrp="1"/>
          </p:cNvSpPr>
          <p:nvPr>
            <p:ph sz="quarter" idx="4"/>
          </p:nvPr>
        </p:nvSpPr>
        <p:spPr>
          <a:xfrm>
            <a:off x="6172201" y="2805181"/>
            <a:ext cx="5183188" cy="338448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40640903-0CFB-4D08-A37C-F75B03B9B29F}" type="datetime1">
              <a:rPr lang="sv-SE" smtClean="0"/>
              <a:t>2025-04-07</a:t>
            </a:fld>
            <a:endParaRPr lang="sv-SE"/>
          </a:p>
        </p:txBody>
      </p:sp>
    </p:spTree>
    <p:extLst>
      <p:ext uri="{BB962C8B-B14F-4D97-AF65-F5344CB8AC3E}">
        <p14:creationId xmlns:p14="http://schemas.microsoft.com/office/powerpoint/2010/main" val="1920661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layou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880608-DC36-496E-BF0F-8D54271F175A}" type="datetime1">
              <a:rPr lang="sv-SE" smtClean="0"/>
              <a:t>2025-04-07</a:t>
            </a:fld>
            <a:endParaRPr lang="sv-SE"/>
          </a:p>
        </p:txBody>
      </p:sp>
    </p:spTree>
    <p:extLst>
      <p:ext uri="{BB962C8B-B14F-4D97-AF65-F5344CB8AC3E}">
        <p14:creationId xmlns:p14="http://schemas.microsoft.com/office/powerpoint/2010/main" val="3744321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1019175"/>
            <a:ext cx="9375451" cy="747483"/>
          </a:xfrm>
        </p:spPr>
        <p:txBody>
          <a:bodyPr anchor="t"/>
          <a:lstStyle>
            <a:lvl1pPr>
              <a:defRPr sz="3200"/>
            </a:lvl1pPr>
          </a:lstStyle>
          <a:p>
            <a:r>
              <a:rPr lang="sv-SE" dirty="0"/>
              <a:t>Rubrik till bild</a:t>
            </a:r>
            <a:endParaRPr lang="en-US" dirty="0"/>
          </a:p>
        </p:txBody>
      </p:sp>
      <p:sp>
        <p:nvSpPr>
          <p:cNvPr id="3" name="Picture Placeholder 2"/>
          <p:cNvSpPr>
            <a:spLocks noGrp="1" noChangeAspect="1"/>
          </p:cNvSpPr>
          <p:nvPr>
            <p:ph type="pic" idx="1"/>
          </p:nvPr>
        </p:nvSpPr>
        <p:spPr>
          <a:xfrm>
            <a:off x="838200" y="1802168"/>
            <a:ext cx="10515600" cy="35688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5" name="Date Placeholder 4"/>
          <p:cNvSpPr>
            <a:spLocks noGrp="1"/>
          </p:cNvSpPr>
          <p:nvPr>
            <p:ph type="dt" sz="half" idx="10"/>
          </p:nvPr>
        </p:nvSpPr>
        <p:spPr/>
        <p:txBody>
          <a:bodyPr/>
          <a:lstStyle/>
          <a:p>
            <a:fld id="{64A8B863-CA0F-4FE0-A875-72EE2DC80837}" type="datetime1">
              <a:rPr lang="sv-SE" smtClean="0"/>
              <a:t>2025-04-07</a:t>
            </a:fld>
            <a:endParaRPr lang="sv-SE"/>
          </a:p>
        </p:txBody>
      </p:sp>
    </p:spTree>
    <p:extLst>
      <p:ext uri="{BB962C8B-B14F-4D97-AF65-F5344CB8AC3E}">
        <p14:creationId xmlns:p14="http://schemas.microsoft.com/office/powerpoint/2010/main" val="901687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686494"/>
            <a:ext cx="8939073" cy="1325563"/>
          </a:xfrm>
          <a:prstGeom prst="rect">
            <a:avLst/>
          </a:prstGeom>
        </p:spPr>
        <p:txBody>
          <a:bodyPr vert="horz" lIns="91440" tIns="45720" rIns="91440" bIns="45720" rtlCol="0" anchor="ctr">
            <a:normAutofit/>
          </a:bodyPr>
          <a:lstStyle/>
          <a:p>
            <a:r>
              <a:rPr lang="sv-SE" dirty="0"/>
              <a:t>Klicka här för att ändra mall för rubrikformat</a:t>
            </a:r>
            <a:endParaRPr lang="en-US" dirty="0"/>
          </a:p>
        </p:txBody>
      </p:sp>
      <p:sp>
        <p:nvSpPr>
          <p:cNvPr id="3" name="Text Placeholder 2"/>
          <p:cNvSpPr>
            <a:spLocks noGrp="1"/>
          </p:cNvSpPr>
          <p:nvPr>
            <p:ph type="body" idx="1"/>
          </p:nvPr>
        </p:nvSpPr>
        <p:spPr>
          <a:xfrm>
            <a:off x="838200" y="2139518"/>
            <a:ext cx="10515600" cy="3213717"/>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2"/>
          </p:nvPr>
        </p:nvSpPr>
        <p:spPr>
          <a:xfrm>
            <a:off x="210843" y="19390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C1354E-417F-43C8-80A2-2459E5747AB2}" type="datetime1">
              <a:rPr lang="sv-SE" smtClean="0"/>
              <a:t>2025-04-07</a:t>
            </a:fld>
            <a:endParaRPr lang="sv-SE" dirty="0"/>
          </a:p>
        </p:txBody>
      </p:sp>
    </p:spTree>
    <p:extLst>
      <p:ext uri="{BB962C8B-B14F-4D97-AF65-F5344CB8AC3E}">
        <p14:creationId xmlns:p14="http://schemas.microsoft.com/office/powerpoint/2010/main" val="3820423082"/>
      </p:ext>
    </p:extLst>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72" r:id="rId6"/>
    <p:sldLayoutId id="2147483665" r:id="rId7"/>
    <p:sldLayoutId id="2147483667" r:id="rId8"/>
    <p:sldLayoutId id="2147483669" r:id="rId9"/>
    <p:sldLayoutId id="2147483670" r:id="rId10"/>
  </p:sldLayoutIdLst>
  <p:hf sldNum="0" hdr="0" ftr="0"/>
  <p:txStyles>
    <p:titleStyle>
      <a:lvl1pPr algn="l" defTabSz="914400" rtl="0" eaLnBrk="1" latinLnBrk="0" hangingPunct="1">
        <a:lnSpc>
          <a:spcPct val="90000"/>
        </a:lnSpc>
        <a:spcBef>
          <a:spcPct val="0"/>
        </a:spcBef>
        <a:buNone/>
        <a:defRPr sz="4400" b="1"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D7F792-081D-6C0F-6ABA-5F489CBF0B09}"/>
              </a:ext>
            </a:extLst>
          </p:cNvPr>
          <p:cNvSpPr>
            <a:spLocks noGrp="1"/>
          </p:cNvSpPr>
          <p:nvPr>
            <p:ph type="title"/>
          </p:nvPr>
        </p:nvSpPr>
        <p:spPr/>
        <p:txBody>
          <a:bodyPr>
            <a:normAutofit/>
          </a:bodyPr>
          <a:lstStyle/>
          <a:p>
            <a:r>
              <a:rPr lang="sv-SE" dirty="0">
                <a:latin typeface="Trebuchet MS"/>
              </a:rPr>
              <a:t>Säker Honungshantering</a:t>
            </a:r>
            <a:br>
              <a:rPr lang="sv-SE" dirty="0">
                <a:latin typeface="Trebuchet MS"/>
              </a:rPr>
            </a:br>
            <a:r>
              <a:rPr lang="sv-SE" sz="4000" dirty="0">
                <a:latin typeface="Trebuchet MS"/>
              </a:rPr>
              <a:t>-registrering och lagstiftning</a:t>
            </a:r>
            <a:endParaRPr lang="sv-SE" sz="4000" dirty="0"/>
          </a:p>
        </p:txBody>
      </p:sp>
      <p:pic>
        <p:nvPicPr>
          <p:cNvPr id="3" name="Bildobjekt 2">
            <a:extLst>
              <a:ext uri="{FF2B5EF4-FFF2-40B4-BE49-F238E27FC236}">
                <a16:creationId xmlns:a16="http://schemas.microsoft.com/office/drawing/2014/main" id="{6F88EE83-300A-D2D6-B433-43273EB00789}"/>
              </a:ext>
            </a:extLst>
          </p:cNvPr>
          <p:cNvPicPr>
            <a:picLocks noChangeAspect="1"/>
          </p:cNvPicPr>
          <p:nvPr/>
        </p:nvPicPr>
        <p:blipFill>
          <a:blip r:embed="rId3"/>
          <a:stretch>
            <a:fillRect/>
          </a:stretch>
        </p:blipFill>
        <p:spPr>
          <a:xfrm>
            <a:off x="2488771" y="5157632"/>
            <a:ext cx="4785775" cy="1609483"/>
          </a:xfrm>
          <a:prstGeom prst="rect">
            <a:avLst/>
          </a:prstGeom>
        </p:spPr>
      </p:pic>
      <p:sp>
        <p:nvSpPr>
          <p:cNvPr id="5" name="textruta 3">
            <a:extLst>
              <a:ext uri="{FF2B5EF4-FFF2-40B4-BE49-F238E27FC236}">
                <a16:creationId xmlns:a16="http://schemas.microsoft.com/office/drawing/2014/main" id="{14E07FBA-7BB9-B6BE-B8A8-C0E017D08D76}"/>
              </a:ext>
            </a:extLst>
          </p:cNvPr>
          <p:cNvSpPr txBox="1"/>
          <p:nvPr/>
        </p:nvSpPr>
        <p:spPr>
          <a:xfrm>
            <a:off x="7617101" y="5815365"/>
            <a:ext cx="4572107" cy="64633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sv-SE" b="1" dirty="0">
                <a:solidFill>
                  <a:schemeClr val="bg1"/>
                </a:solidFill>
              </a:rPr>
              <a:t>© Sveriges Biodlares Riksförbund</a:t>
            </a:r>
          </a:p>
          <a:p>
            <a:r>
              <a:rPr lang="sv-SE" b="1" dirty="0">
                <a:solidFill>
                  <a:schemeClr val="bg1"/>
                </a:solidFill>
              </a:rPr>
              <a:t>Utbildningsansvarig Richard Johansson</a:t>
            </a:r>
          </a:p>
        </p:txBody>
      </p:sp>
    </p:spTree>
    <p:extLst>
      <p:ext uri="{BB962C8B-B14F-4D97-AF65-F5344CB8AC3E}">
        <p14:creationId xmlns:p14="http://schemas.microsoft.com/office/powerpoint/2010/main" val="2523834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367748" y="278356"/>
            <a:ext cx="6837657" cy="947982"/>
          </a:xfrm>
        </p:spPr>
        <p:txBody>
          <a:bodyPr>
            <a:normAutofit/>
          </a:bodyPr>
          <a:lstStyle/>
          <a:p>
            <a:r>
              <a:rPr lang="sv-SE" sz="4800" dirty="0">
                <a:latin typeface="Trebuchet MS"/>
              </a:rPr>
              <a:t>Förpackning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837008" y="1148208"/>
            <a:ext cx="10876257" cy="4164257"/>
          </a:xfrm>
        </p:spPr>
        <p:txBody>
          <a:bodyPr vert="horz" lIns="91440" tIns="45720" rIns="91440" bIns="45720" rtlCol="0" anchor="t">
            <a:normAutofit/>
          </a:bodyPr>
          <a:lstStyle/>
          <a:p>
            <a:pPr algn="l" fontAlgn="b"/>
            <a:endParaRPr lang="sv-SE" sz="1600" b="0" i="0" dirty="0">
              <a:solidFill>
                <a:srgbClr val="000000"/>
              </a:solidFill>
              <a:effectLst/>
              <a:latin typeface="Cocogoose"/>
            </a:endParaRPr>
          </a:p>
          <a:p>
            <a:pPr marL="0" marR="0" lvl="0" indent="0" algn="l" defTabSz="914400" rtl="0" eaLnBrk="1" fontAlgn="b" latinLnBrk="0" hangingPunct="1">
              <a:lnSpc>
                <a:spcPct val="90000"/>
              </a:lnSpc>
              <a:spcBef>
                <a:spcPts val="1000"/>
              </a:spcBef>
              <a:spcAft>
                <a:spcPts val="0"/>
              </a:spcAft>
              <a:buClrTx/>
              <a:buSzTx/>
              <a:buFont typeface="Arial" panose="020B0604020202020204" pitchFamily="34" charset="0"/>
              <a:buNone/>
              <a:tabLst/>
              <a:defRPr/>
            </a:pPr>
            <a:r>
              <a:rPr kumimoji="0" lang="sv-SE" sz="2000" b="1" i="0" u="none" strike="noStrike" kern="1200" cap="none" spc="0" normalizeH="0" baseline="0" noProof="0" dirty="0">
                <a:ln>
                  <a:noFill/>
                </a:ln>
                <a:solidFill>
                  <a:srgbClr val="000000"/>
                </a:solidFill>
                <a:effectLst/>
                <a:uLnTx/>
                <a:uFillTx/>
                <a:latin typeface="+mj-lt"/>
                <a:ea typeface="+mn-ea"/>
                <a:cs typeface="+mn-cs"/>
              </a:rPr>
              <a:t>Vem har producentansvar?</a:t>
            </a:r>
          </a:p>
          <a:p>
            <a:pPr marL="0" marR="0" lvl="0" indent="0" algn="l" defTabSz="914400" rtl="0" eaLnBrk="1" fontAlgn="b"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dirty="0">
                <a:ln>
                  <a:noFill/>
                </a:ln>
                <a:solidFill>
                  <a:srgbClr val="000000"/>
                </a:solidFill>
                <a:effectLst/>
                <a:uLnTx/>
                <a:uFillTx/>
                <a:latin typeface="+mj-lt"/>
                <a:ea typeface="+mn-ea"/>
                <a:cs typeface="+mn-cs"/>
              </a:rPr>
              <a:t>Ni har producentansvar om ditt företag gör något av följande:</a:t>
            </a:r>
          </a:p>
          <a:p>
            <a:pPr marL="0" marR="0" lvl="0" indent="0" algn="l" defTabSz="914400" rtl="0" eaLnBrk="1" fontAlgn="b"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j-lt"/>
                <a:ea typeface="+mn-ea"/>
                <a:cs typeface="+mn-cs"/>
              </a:rPr>
              <a:t>Fyller eller på annat sätt använder en förpackning.</a:t>
            </a:r>
          </a:p>
          <a:p>
            <a:pPr marL="0" marR="0" lvl="0" indent="0" algn="l" defTabSz="914400" rtl="0" eaLnBrk="1" fontAlgn="b"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dirty="0">
                <a:ln>
                  <a:noFill/>
                </a:ln>
                <a:solidFill>
                  <a:srgbClr val="000000"/>
                </a:solidFill>
                <a:effectLst/>
                <a:uLnTx/>
                <a:uFillTx/>
                <a:latin typeface="+mj-lt"/>
                <a:ea typeface="+mn-ea"/>
                <a:cs typeface="+mn-cs"/>
              </a:rPr>
              <a:t>(för att skydda, presentera eller underlätta hanteringen och transporten av en vara).</a:t>
            </a:r>
          </a:p>
          <a:p>
            <a:pPr marL="0" marR="0" lvl="0" indent="0" algn="l" defTabSz="914400" rtl="0" eaLnBrk="1" fontAlgn="b"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j-lt"/>
                <a:ea typeface="+mn-ea"/>
                <a:cs typeface="+mn-cs"/>
              </a:rPr>
              <a:t>För in en förpackad vara till Sverige.</a:t>
            </a:r>
          </a:p>
          <a:p>
            <a:pPr marL="0" marR="0" lvl="0" indent="0" algn="l" defTabSz="914400" rtl="0" eaLnBrk="1" fontAlgn="b"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j-lt"/>
                <a:ea typeface="+mn-ea"/>
                <a:cs typeface="+mn-cs"/>
              </a:rPr>
              <a:t>Tillverkar en förpackning i Sverige (serviceförpackningar).</a:t>
            </a:r>
          </a:p>
          <a:p>
            <a:pPr marL="0" marR="0" lvl="0" indent="0" algn="l" defTabSz="914400" rtl="0" eaLnBrk="1" fontAlgn="b"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j-lt"/>
                <a:ea typeface="+mn-ea"/>
                <a:cs typeface="+mn-cs"/>
              </a:rPr>
              <a:t>För in en förpackning till Sverige (serviceförpackningar).</a:t>
            </a:r>
          </a:p>
          <a:p>
            <a:pPr marL="0" marR="0" lvl="0" indent="0" algn="l" defTabSz="914400" rtl="0" eaLnBrk="1" fontAlgn="b"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j-lt"/>
                <a:ea typeface="+mn-ea"/>
                <a:cs typeface="+mn-cs"/>
              </a:rPr>
              <a:t>Från ett annat land än Sverige säljer en förpackad vara eller en förpackning till en slutlig användare i Sverige.</a:t>
            </a:r>
          </a:p>
          <a:p>
            <a:pPr>
              <a:lnSpc>
                <a:spcPct val="107000"/>
              </a:lnSpc>
              <a:spcAft>
                <a:spcPts val="800"/>
              </a:spcAft>
            </a:pPr>
            <a:endParaRPr lang="sv-SE"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spTree>
    <p:extLst>
      <p:ext uri="{BB962C8B-B14F-4D97-AF65-F5344CB8AC3E}">
        <p14:creationId xmlns:p14="http://schemas.microsoft.com/office/powerpoint/2010/main" val="753539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367748" y="278356"/>
            <a:ext cx="6837657" cy="947982"/>
          </a:xfrm>
        </p:spPr>
        <p:txBody>
          <a:bodyPr>
            <a:normAutofit/>
          </a:bodyPr>
          <a:lstStyle/>
          <a:p>
            <a:r>
              <a:rPr lang="sv-SE" sz="4800" dirty="0">
                <a:latin typeface="Trebuchet MS"/>
              </a:rPr>
              <a:t>Förpackning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6025235" y="1528260"/>
            <a:ext cx="4053043" cy="4673757"/>
          </a:xfrm>
        </p:spPr>
        <p:txBody>
          <a:bodyPr vert="horz" lIns="91440" tIns="45720" rIns="91440" bIns="45720" rtlCol="0" anchor="t">
            <a:normAutofit/>
          </a:bodyPr>
          <a:lstStyle/>
          <a:p>
            <a:pPr algn="l" fontAlgn="b"/>
            <a:r>
              <a:rPr lang="sv-SE" sz="2000" b="1" i="0" dirty="0">
                <a:solidFill>
                  <a:srgbClr val="000000"/>
                </a:solidFill>
                <a:effectLst/>
                <a:latin typeface="+mj-lt"/>
              </a:rPr>
              <a:t>Vad gäller för serviceförpackningar?</a:t>
            </a:r>
          </a:p>
          <a:p>
            <a:pPr algn="l" fontAlgn="b"/>
            <a:r>
              <a:rPr lang="sv-SE" sz="2000" b="0" i="0" dirty="0">
                <a:solidFill>
                  <a:srgbClr val="000000"/>
                </a:solidFill>
                <a:effectLst/>
                <a:latin typeface="+mj-lt"/>
              </a:rPr>
              <a:t>För att undvika att alla butiker, storkök, restauranger, pizzerior, korvkiosker, konditorier, tvätterier, odlare, bärplockare, äggproducenter med flera, måste ansluta sig till oss bara för att de fyller en förpackning, tar Näringslivets Producentansvar istället ut avgiften av den som tillverkar eller importerar själva förpackningen.</a:t>
            </a:r>
          </a:p>
          <a:p>
            <a:pPr algn="l" fontAlgn="b">
              <a:buFont typeface="Arial" panose="020B0604020202020204" pitchFamily="34" charset="0"/>
              <a:buChar char="•"/>
            </a:pPr>
            <a:endParaRPr lang="sv-SE" sz="1600" b="0" i="0" dirty="0">
              <a:solidFill>
                <a:srgbClr val="000000"/>
              </a:solidFill>
              <a:effectLst/>
              <a:latin typeface="Cocogoose"/>
            </a:endParaRPr>
          </a:p>
          <a:p>
            <a:pPr>
              <a:lnSpc>
                <a:spcPct val="107000"/>
              </a:lnSpc>
              <a:spcAft>
                <a:spcPts val="800"/>
              </a:spcAft>
            </a:pPr>
            <a:endParaRPr lang="sv-SE"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5441BB1F-92C9-B87E-DB2F-5507F96C10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0377" y="1528260"/>
            <a:ext cx="4741406" cy="316064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013092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462344" y="488678"/>
            <a:ext cx="7705726" cy="947982"/>
          </a:xfrm>
        </p:spPr>
        <p:txBody>
          <a:bodyPr>
            <a:normAutofit/>
          </a:bodyPr>
          <a:lstStyle/>
          <a:p>
            <a:r>
              <a:rPr lang="sv-SE" sz="4000" dirty="0">
                <a:latin typeface="Trebuchet MS"/>
              </a:rPr>
              <a:t>Övriga biodlingsprodukter</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182754" y="1277635"/>
            <a:ext cx="8726559" cy="4159070"/>
          </a:xfrm>
        </p:spPr>
        <p:txBody>
          <a:bodyPr>
            <a:normAutofit/>
          </a:bodyPr>
          <a:lstStyle/>
          <a:p>
            <a:pPr marL="285750" indent="-285750" algn="l">
              <a:buFont typeface="Arial" panose="020B0604020202020204" pitchFamily="34" charset="0"/>
              <a:buChar char="•"/>
            </a:pPr>
            <a:r>
              <a:rPr lang="sv-SE" sz="2000" dirty="0"/>
              <a:t>Hudvård och kosmetika avsett för människor- ansvarig myndighet Läkemedelsverket </a:t>
            </a:r>
          </a:p>
          <a:p>
            <a:pPr marL="285750" indent="-285750" algn="l">
              <a:buFont typeface="Arial" panose="020B0604020202020204" pitchFamily="34" charset="0"/>
              <a:buChar char="•"/>
            </a:pPr>
            <a:r>
              <a:rPr lang="sv-SE" sz="2000" dirty="0"/>
              <a:t>Djurvårdsprodukter så som tassalva med mera- ansvarig myndighet Kemikalieinspektionen </a:t>
            </a:r>
          </a:p>
          <a:p>
            <a:pPr marL="285750" indent="-285750" algn="l">
              <a:buFont typeface="Arial" panose="020B0604020202020204" pitchFamily="34" charset="0"/>
              <a:buChar char="•"/>
            </a:pPr>
            <a:r>
              <a:rPr lang="sv-SE" sz="2000" dirty="0"/>
              <a:t>Prylvård, ljus och andra kemiskt sammansatta produkter- ansvarig myndighet Kemikalieinspektionen </a:t>
            </a:r>
          </a:p>
          <a:p>
            <a:pPr marL="285750" indent="-285750" algn="l">
              <a:buFont typeface="Arial" panose="020B0604020202020204" pitchFamily="34" charset="0"/>
              <a:buChar char="•"/>
            </a:pPr>
            <a:endParaRPr lang="sv-SE" sz="14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A397AE21-ECAD-FDD9-A23C-AE68C72853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50494" y="3153976"/>
            <a:ext cx="4588569" cy="307168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992124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462344" y="488678"/>
            <a:ext cx="7705726" cy="947982"/>
          </a:xfrm>
        </p:spPr>
        <p:txBody>
          <a:bodyPr>
            <a:normAutofit/>
          </a:bodyPr>
          <a:lstStyle/>
          <a:p>
            <a:r>
              <a:rPr lang="sv-SE" sz="4000" dirty="0">
                <a:latin typeface="Trebuchet MS"/>
              </a:rPr>
              <a:t>Övriga biodlingsprodukter</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182754" y="1277635"/>
            <a:ext cx="8726559" cy="4159070"/>
          </a:xfrm>
        </p:spPr>
        <p:txBody>
          <a:bodyPr>
            <a:normAutofit/>
          </a:body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effectLst/>
                <a:uLnTx/>
                <a:uFillTx/>
                <a:latin typeface="Trebuchet MS"/>
                <a:ea typeface="+mn-ea"/>
                <a:cs typeface="+mn-cs"/>
              </a:rPr>
              <a:t>EG 1935/2004 om material och produkter avsedda att komma i kontakt med livsmedel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effectLst/>
                <a:uLnTx/>
                <a:uFillTx/>
                <a:latin typeface="Trebuchet MS"/>
                <a:ea typeface="+mn-ea"/>
                <a:cs typeface="+mn-cs"/>
              </a:rPr>
              <a:t>LIVSFS 2011:7 om material och produkter avsedda att komma i kontakt med livsmedel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effectLst/>
                <a:uLnTx/>
                <a:uFillTx/>
                <a:latin typeface="Trebuchet MS"/>
                <a:ea typeface="+mn-ea"/>
                <a:cs typeface="+mn-cs"/>
              </a:rPr>
              <a:t>EG 178/2002 Om allmänna principer och krav för livsmedelslagstiftning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effectLst/>
                <a:uLnTx/>
                <a:uFillTx/>
                <a:latin typeface="Trebuchet MS"/>
                <a:ea typeface="+mn-ea"/>
                <a:cs typeface="+mn-cs"/>
              </a:rPr>
              <a:t>EG 2023/2006 om god tillverkningssed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effectLst/>
                <a:uLnTx/>
                <a:uFillTx/>
                <a:latin typeface="Trebuchet MS"/>
                <a:ea typeface="+mn-ea"/>
                <a:cs typeface="+mn-cs"/>
              </a:rPr>
              <a:t>EG 1223/2009 om kosmetiska produkter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effectLst/>
                <a:uLnTx/>
                <a:uFillTx/>
                <a:latin typeface="Trebuchet MS"/>
                <a:ea typeface="+mn-ea"/>
                <a:cs typeface="+mn-cs"/>
              </a:rPr>
              <a:t>LVFS 2013:10 om kosmetiska produkter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effectLst/>
                <a:uLnTx/>
                <a:uFillTx/>
                <a:latin typeface="Trebuchet MS"/>
                <a:ea typeface="+mn-ea"/>
                <a:cs typeface="+mn-cs"/>
              </a:rPr>
              <a:t>CLP-förordningen (EU) 1272/2008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err="1">
                <a:ln>
                  <a:noFill/>
                </a:ln>
                <a:effectLst/>
                <a:uLnTx/>
                <a:uFillTx/>
                <a:latin typeface="Trebuchet MS"/>
                <a:ea typeface="+mn-ea"/>
                <a:cs typeface="+mn-cs"/>
              </a:rPr>
              <a:t>Reach</a:t>
            </a:r>
            <a:r>
              <a:rPr kumimoji="0" lang="sv-SE" sz="2000" b="0" i="0" u="none" strike="noStrike" kern="1200" cap="none" spc="0" normalizeH="0" baseline="0" noProof="0" dirty="0">
                <a:ln>
                  <a:noFill/>
                </a:ln>
                <a:effectLst/>
                <a:uLnTx/>
                <a:uFillTx/>
                <a:latin typeface="Trebuchet MS"/>
                <a:ea typeface="+mn-ea"/>
                <a:cs typeface="+mn-cs"/>
              </a:rPr>
              <a:t>-förordningen (EU) 1907/2006</a:t>
            </a:r>
          </a:p>
          <a:p>
            <a:pPr algn="l"/>
            <a:endParaRPr lang="sv-SE" sz="14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spTree>
    <p:extLst>
      <p:ext uri="{BB962C8B-B14F-4D97-AF65-F5344CB8AC3E}">
        <p14:creationId xmlns:p14="http://schemas.microsoft.com/office/powerpoint/2010/main" val="1986699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ckensnitt, text, logotyp, Grafik&#10;&#10;Automatiskt genererad beskrivning">
            <a:extLst>
              <a:ext uri="{FF2B5EF4-FFF2-40B4-BE49-F238E27FC236}">
                <a16:creationId xmlns:a16="http://schemas.microsoft.com/office/drawing/2014/main" id="{FD39A8F6-BD29-6072-7A30-06B5B2F4A8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93553" y="1720656"/>
            <a:ext cx="4410099" cy="127222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851978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28A027-2127-3240-BE7C-DE46D9349CCE}"/>
              </a:ext>
            </a:extLst>
          </p:cNvPr>
          <p:cNvSpPr>
            <a:spLocks noGrp="1"/>
          </p:cNvSpPr>
          <p:nvPr>
            <p:ph type="ctrTitle"/>
          </p:nvPr>
        </p:nvSpPr>
        <p:spPr>
          <a:xfrm>
            <a:off x="1189847" y="714729"/>
            <a:ext cx="5051927" cy="947982"/>
          </a:xfrm>
        </p:spPr>
        <p:txBody>
          <a:bodyPr>
            <a:normAutofit fontScale="90000"/>
          </a:bodyPr>
          <a:lstStyle/>
          <a:p>
            <a:pPr algn="l"/>
            <a:r>
              <a:rPr lang="sv-SE" sz="4400" dirty="0"/>
              <a:t>Innehåll</a:t>
            </a:r>
            <a:br>
              <a:rPr lang="sv-SE" sz="4400" dirty="0"/>
            </a:br>
            <a:r>
              <a:rPr lang="sv-SE" sz="2700" dirty="0"/>
              <a:t>Registrering &amp; Lagstiftning</a:t>
            </a:r>
          </a:p>
        </p:txBody>
      </p:sp>
      <p:sp>
        <p:nvSpPr>
          <p:cNvPr id="4" name="Platshållare för datum 3">
            <a:extLst>
              <a:ext uri="{FF2B5EF4-FFF2-40B4-BE49-F238E27FC236}">
                <a16:creationId xmlns:a16="http://schemas.microsoft.com/office/drawing/2014/main" id="{063F9FE8-598C-5DB0-3D2E-19FE8E397E1A}"/>
              </a:ext>
            </a:extLst>
          </p:cNvPr>
          <p:cNvSpPr>
            <a:spLocks noGrp="1"/>
          </p:cNvSpPr>
          <p:nvPr>
            <p:ph type="dt" sz="half" idx="10"/>
          </p:nvPr>
        </p:nvSpPr>
        <p:spPr/>
        <p:txBody>
          <a:bodyPr/>
          <a:lstStyle/>
          <a:p>
            <a:r>
              <a:rPr lang="sv-SE" dirty="0"/>
              <a:t>Datum</a:t>
            </a:r>
          </a:p>
        </p:txBody>
      </p:sp>
      <p:sp>
        <p:nvSpPr>
          <p:cNvPr id="6" name="Underrubrik 5">
            <a:extLst>
              <a:ext uri="{FF2B5EF4-FFF2-40B4-BE49-F238E27FC236}">
                <a16:creationId xmlns:a16="http://schemas.microsoft.com/office/drawing/2014/main" id="{4E96EAB6-2F3A-2735-EC54-184BD3C566F3}"/>
              </a:ext>
            </a:extLst>
          </p:cNvPr>
          <p:cNvSpPr>
            <a:spLocks noGrp="1"/>
          </p:cNvSpPr>
          <p:nvPr>
            <p:ph type="subTitle" idx="1"/>
          </p:nvPr>
        </p:nvSpPr>
        <p:spPr>
          <a:xfrm>
            <a:off x="1189847" y="1968606"/>
            <a:ext cx="4015410" cy="2778401"/>
          </a:xfrm>
        </p:spPr>
        <p:txBody>
          <a:bodyPr>
            <a:normAutofit/>
          </a:bodyPr>
          <a:lstStyle/>
          <a:p>
            <a:pPr marL="342900" indent="-342900" algn="l">
              <a:buFont typeface="Arial" panose="020B0604020202020204" pitchFamily="34" charset="0"/>
              <a:buChar char="•"/>
            </a:pPr>
            <a:endParaRPr lang="sv-SE" dirty="0"/>
          </a:p>
          <a:p>
            <a:pPr marL="342900" indent="-342900" algn="l">
              <a:buFont typeface="Arial" panose="020B0604020202020204" pitchFamily="34" charset="0"/>
              <a:buChar char="•"/>
            </a:pPr>
            <a:r>
              <a:rPr lang="sv-SE" dirty="0"/>
              <a:t>Produktion av livsmedel</a:t>
            </a:r>
          </a:p>
          <a:p>
            <a:pPr marL="342900" indent="-342900" algn="l">
              <a:buFont typeface="Arial" panose="020B0604020202020204" pitchFamily="34" charset="0"/>
              <a:buChar char="•"/>
            </a:pPr>
            <a:r>
              <a:rPr lang="sv-SE" dirty="0"/>
              <a:t>Primärproduktion</a:t>
            </a:r>
          </a:p>
          <a:p>
            <a:pPr marL="342900" indent="-342900" algn="l">
              <a:buFont typeface="Arial" panose="020B0604020202020204" pitchFamily="34" charset="0"/>
              <a:buChar char="•"/>
            </a:pPr>
            <a:r>
              <a:rPr lang="sv-SE" dirty="0"/>
              <a:t>Foderföretagare</a:t>
            </a:r>
          </a:p>
          <a:p>
            <a:pPr marL="342900" indent="-342900" algn="l">
              <a:buFont typeface="Arial" panose="020B0604020202020204" pitchFamily="34" charset="0"/>
              <a:buChar char="•"/>
            </a:pPr>
            <a:r>
              <a:rPr lang="sv-SE" dirty="0"/>
              <a:t>Lagstiftning</a:t>
            </a:r>
          </a:p>
          <a:p>
            <a:pPr marL="342900" indent="-342900" algn="l">
              <a:buFont typeface="Arial" panose="020B0604020202020204" pitchFamily="34" charset="0"/>
              <a:buChar char="•"/>
            </a:pPr>
            <a:r>
              <a:rPr lang="sv-SE" dirty="0"/>
              <a:t>Livsmedelsföretag</a:t>
            </a:r>
          </a:p>
          <a:p>
            <a:pPr algn="l"/>
            <a:endParaRPr lang="sv-SE" dirty="0"/>
          </a:p>
        </p:txBody>
      </p:sp>
      <p:pic>
        <p:nvPicPr>
          <p:cNvPr id="7" name="Bildobjekt 6" descr="En bild som visar mat, gräs, läsk, kopp&#10;&#10;Automatiskt genererad beskrivning">
            <a:extLst>
              <a:ext uri="{FF2B5EF4-FFF2-40B4-BE49-F238E27FC236}">
                <a16:creationId xmlns:a16="http://schemas.microsoft.com/office/drawing/2014/main" id="{EEEC40CE-98A8-D7DC-6670-DBD006F51A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78225" y="1514097"/>
            <a:ext cx="3528391" cy="431875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558699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633663" y="438156"/>
            <a:ext cx="7059224" cy="947982"/>
          </a:xfrm>
        </p:spPr>
        <p:txBody>
          <a:bodyPr>
            <a:normAutofit/>
          </a:bodyPr>
          <a:lstStyle/>
          <a:p>
            <a:r>
              <a:rPr lang="sv-SE" sz="4000" dirty="0">
                <a:latin typeface="Trebuchet MS"/>
              </a:rPr>
              <a:t>Produktion av livsmedel</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082638" y="1386138"/>
            <a:ext cx="6828909" cy="3643062"/>
          </a:xfrm>
        </p:spPr>
        <p:txBody>
          <a:bodyPr vert="horz" lIns="91440" tIns="45720" rIns="91440" bIns="45720" rtlCol="0" anchor="t">
            <a:noAutofit/>
          </a:bodyPr>
          <a:lstStyle/>
          <a:p>
            <a:pPr marL="342900" indent="-342900" algn="l">
              <a:buFont typeface="Arial" panose="020B0604020202020204" pitchFamily="34" charset="0"/>
              <a:buChar char="•"/>
            </a:pPr>
            <a:r>
              <a:rPr lang="sv-SE" sz="2000" dirty="0"/>
              <a:t>All lagstiftning avseende livsmedelsproduktion bygger på principen att producenten har ett eget ansvar genom utförandet av en egenkontroll.</a:t>
            </a:r>
          </a:p>
          <a:p>
            <a:pPr marL="342900" indent="-342900" algn="l">
              <a:buFont typeface="Arial" panose="020B0604020202020204" pitchFamily="34" charset="0"/>
              <a:buChar char="•"/>
            </a:pPr>
            <a:r>
              <a:rPr lang="sv-SE" sz="2000" dirty="0"/>
              <a:t>Livsmedelslagstiftningen gäller för alla som hanterar livsmedel utanför det egna hushållet.</a:t>
            </a:r>
          </a:p>
          <a:p>
            <a:pPr marL="342900" indent="-342900" algn="l">
              <a:buFont typeface="Arial" panose="020B0604020202020204" pitchFamily="34" charset="0"/>
              <a:buChar char="•"/>
            </a:pPr>
            <a:r>
              <a:rPr lang="sv-SE" sz="2000" dirty="0"/>
              <a:t>Ansvaret för livsmedelssäkerheten ligger alltid på den som producerar och hanterar livsmedlet. </a:t>
            </a:r>
          </a:p>
          <a:p>
            <a:pPr marL="342900" indent="-342900" algn="l">
              <a:buFont typeface="Arial" panose="020B0604020202020204" pitchFamily="34" charset="0"/>
              <a:buChar char="•"/>
            </a:pPr>
            <a:r>
              <a:rPr lang="sv-SE" sz="2000" dirty="0"/>
              <a:t>Livsmedel ska alltid vara säkra, spårbara och rätt märkta.</a:t>
            </a:r>
          </a:p>
          <a:p>
            <a:pPr marL="342900" indent="-342900" algn="l">
              <a:buFont typeface="Arial" panose="020B0604020202020204" pitchFamily="34" charset="0"/>
              <a:buChar char="•"/>
            </a:pPr>
            <a:r>
              <a:rPr lang="sv-SE" sz="2000" dirty="0"/>
              <a:t>För att hjälpa biodlare att uppfylla god hygienpraxis och gällande lagstiftning vid honungshantering finns även särskilda branschriktlinjer framtagna.</a:t>
            </a: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717913F5-6269-2BBD-A810-146D848712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60522" y="2290472"/>
            <a:ext cx="3178314" cy="2971374"/>
          </a:xfrm>
          <a:prstGeom prst="rect">
            <a:avLst/>
          </a:prstGeom>
        </p:spPr>
      </p:pic>
    </p:spTree>
    <p:extLst>
      <p:ext uri="{BB962C8B-B14F-4D97-AF65-F5344CB8AC3E}">
        <p14:creationId xmlns:p14="http://schemas.microsoft.com/office/powerpoint/2010/main" val="1148416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844825" y="559033"/>
            <a:ext cx="5181601" cy="947982"/>
          </a:xfrm>
        </p:spPr>
        <p:txBody>
          <a:bodyPr>
            <a:normAutofit/>
          </a:bodyPr>
          <a:lstStyle/>
          <a:p>
            <a:r>
              <a:rPr lang="sv-SE" sz="4000" dirty="0">
                <a:latin typeface="Trebuchet MS"/>
              </a:rPr>
              <a:t>Primärproduktion</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914399" y="1400177"/>
            <a:ext cx="8587410" cy="4139837"/>
          </a:xfrm>
        </p:spPr>
        <p:txBody>
          <a:bodyPr vert="horz" lIns="91440" tIns="45720" rIns="91440" bIns="45720" rtlCol="0" anchor="t">
            <a:normAutofit/>
          </a:bodyPr>
          <a:lstStyle/>
          <a:p>
            <a:pPr marL="342900" indent="-342900" algn="l">
              <a:buFont typeface="Arial" panose="020B0604020202020204" pitchFamily="34" charset="0"/>
              <a:buChar char="•"/>
            </a:pPr>
            <a:r>
              <a:rPr lang="sv-SE" sz="2000" dirty="0"/>
              <a:t>Biodling och verksamhet direkt kopplad till biodlingen räknas som primärproduktion.</a:t>
            </a:r>
          </a:p>
          <a:p>
            <a:pPr marL="342900" indent="-342900" algn="l">
              <a:buFont typeface="Arial" panose="020B0604020202020204" pitchFamily="34" charset="0"/>
              <a:buChar char="•"/>
            </a:pPr>
            <a:r>
              <a:rPr lang="sv-SE" sz="2000" dirty="0"/>
              <a:t>Detta gäller slungning, hantering av honung/pollen/propolis/</a:t>
            </a:r>
            <a:r>
              <a:rPr lang="sv-SE" sz="2000" dirty="0" err="1"/>
              <a:t>bibröd</a:t>
            </a:r>
            <a:r>
              <a:rPr lang="sv-SE" sz="2000" dirty="0"/>
              <a:t>, tappning/packning och märkning om detta sker i direkt anslutning till biodlingen och/eller i biodlarens anläggning. </a:t>
            </a:r>
          </a:p>
          <a:p>
            <a:pPr marL="342900" indent="-342900" algn="l">
              <a:buFont typeface="Arial" panose="020B0604020202020204" pitchFamily="34" charset="0"/>
              <a:buChar char="•"/>
            </a:pPr>
            <a:r>
              <a:rPr lang="sv-SE" sz="2000" dirty="0"/>
              <a:t>Primärproduktion inom biodling behöver inte registreras om mängden honung som produceras i genomsnitt understiger 500 kg/år. </a:t>
            </a:r>
          </a:p>
          <a:p>
            <a:pPr marL="342900" indent="-342900" algn="l">
              <a:buFont typeface="Arial" panose="020B0604020202020204" pitchFamily="34" charset="0"/>
              <a:buChar char="•"/>
            </a:pPr>
            <a:r>
              <a:rPr lang="sv-SE" sz="2000" dirty="0"/>
              <a:t>Primärproduktion registreras hos Länsstyrelsen som också ansvarar för kontroller.</a:t>
            </a:r>
          </a:p>
          <a:p>
            <a:pPr marL="342900" indent="-342900" algn="l">
              <a:buFont typeface="Arial" panose="020B0604020202020204" pitchFamily="34" charset="0"/>
              <a:buChar char="•"/>
            </a:pPr>
            <a:r>
              <a:rPr lang="sv-SE" sz="2000" dirty="0"/>
              <a:t>Innefattar verksamheten flera olika primärproduktioner görs en samlad bedömning av omfattningen.</a:t>
            </a:r>
          </a:p>
          <a:p>
            <a:pPr marL="342900" indent="-342900" algn="l">
              <a:buFont typeface="Arial" panose="020B0604020202020204" pitchFamily="34" charset="0"/>
              <a:buChar char="•"/>
            </a:pPr>
            <a:endParaRPr lang="sv-SE" sz="16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spTree>
    <p:extLst>
      <p:ext uri="{BB962C8B-B14F-4D97-AF65-F5344CB8AC3E}">
        <p14:creationId xmlns:p14="http://schemas.microsoft.com/office/powerpoint/2010/main" val="516623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714375" y="704652"/>
            <a:ext cx="5765938" cy="947982"/>
          </a:xfrm>
        </p:spPr>
        <p:txBody>
          <a:bodyPr>
            <a:normAutofit/>
          </a:bodyPr>
          <a:lstStyle/>
          <a:p>
            <a:r>
              <a:rPr lang="sv-SE" sz="4000" dirty="0">
                <a:latin typeface="Trebuchet MS"/>
              </a:rPr>
              <a:t>Foderföretagare</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714375" y="1652634"/>
            <a:ext cx="7698105" cy="4082456"/>
          </a:xfrm>
        </p:spPr>
        <p:txBody>
          <a:bodyPr>
            <a:normAutofit/>
          </a:bodyPr>
          <a:lstStyle/>
          <a:p>
            <a:pPr marL="342900" indent="-342900" algn="l">
              <a:buFont typeface="Arial" panose="020B0604020202020204" pitchFamily="34" charset="0"/>
              <a:buChar char="•"/>
            </a:pPr>
            <a:r>
              <a:rPr lang="sv-SE" dirty="0"/>
              <a:t>Om du  bedriver primärproduktion inom biodling och utfodrar dina bin eller producerar eget foder till bina ska du registrera dig som foderföretagare. </a:t>
            </a:r>
          </a:p>
          <a:p>
            <a:pPr marL="342900" indent="-342900" algn="l">
              <a:buFont typeface="Arial" panose="020B0604020202020204" pitchFamily="34" charset="0"/>
              <a:buChar char="•"/>
            </a:pPr>
            <a:r>
              <a:rPr lang="sv-SE" dirty="0"/>
              <a:t>Anläggningen där verksamheten bedrivs ska registreras hos Länsstyrelsen.</a:t>
            </a:r>
          </a:p>
          <a:p>
            <a:pPr marL="342900" indent="-342900" algn="l">
              <a:buFont typeface="Arial" panose="020B0604020202020204" pitchFamily="34" charset="0"/>
              <a:buChar char="•"/>
            </a:pPr>
            <a:r>
              <a:rPr lang="sv-SE" dirty="0"/>
              <a:t>Säljer du foder till andra ska anläggningen vara anmäld hos Jordbruksverket.</a:t>
            </a:r>
            <a:endParaRPr lang="sv-SE"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4558142F-BEE4-DB92-5014-DEFAEF8E07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77729" y="2949868"/>
            <a:ext cx="3499896" cy="262797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534253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290068" y="152935"/>
            <a:ext cx="4742887" cy="1008139"/>
          </a:xfrm>
        </p:spPr>
        <p:txBody>
          <a:bodyPr>
            <a:normAutofit/>
          </a:bodyPr>
          <a:lstStyle/>
          <a:p>
            <a:r>
              <a:rPr lang="sv-SE" sz="4000" dirty="0">
                <a:latin typeface="Trebuchet MS"/>
              </a:rPr>
              <a:t>Lagstiftning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405848" y="1029151"/>
            <a:ext cx="7575274" cy="3772009"/>
          </a:xfrm>
        </p:spPr>
        <p:txBody>
          <a:bodyPr vert="horz" lIns="91440" tIns="45720" rIns="91440" bIns="45720" rtlCol="0" anchor="t">
            <a:noAutofit/>
          </a:bodyPr>
          <a:lstStyle/>
          <a:p>
            <a:pPr algn="l"/>
            <a:r>
              <a:rPr lang="sv-SE" sz="2000" dirty="0"/>
              <a:t>Läs mer om den samlade lagstiftningen:</a:t>
            </a:r>
          </a:p>
          <a:p>
            <a:pPr algn="l"/>
            <a:r>
              <a:rPr lang="sv-SE" sz="2000" dirty="0"/>
              <a:t>Livsmedelslagen 2006:804 </a:t>
            </a:r>
          </a:p>
          <a:p>
            <a:pPr algn="l"/>
            <a:r>
              <a:rPr lang="sv-SE" sz="2000" dirty="0"/>
              <a:t>LIVSFS 2005:20 Om livsmedelshygien </a:t>
            </a:r>
          </a:p>
          <a:p>
            <a:pPr algn="l"/>
            <a:r>
              <a:rPr lang="sv-SE" sz="2000" dirty="0"/>
              <a:t>LIVSFS 2005:21 Om offentlig kontroll av livsmedel </a:t>
            </a:r>
          </a:p>
          <a:p>
            <a:pPr algn="l"/>
            <a:r>
              <a:rPr lang="sv-SE" sz="2000" dirty="0"/>
              <a:t>EG nr 852/2004 Om livsmedelshygien </a:t>
            </a:r>
          </a:p>
          <a:p>
            <a:pPr algn="l"/>
            <a:r>
              <a:rPr lang="sv-SE" sz="2000" dirty="0"/>
              <a:t>EG nr 853/2004 Om särskilda hygienregler för </a:t>
            </a:r>
          </a:p>
          <a:p>
            <a:pPr algn="l"/>
            <a:r>
              <a:rPr lang="sv-SE" sz="2000" dirty="0"/>
              <a:t>livsmedel av animaliskt ursprung </a:t>
            </a:r>
          </a:p>
          <a:p>
            <a:pPr algn="l"/>
            <a:r>
              <a:rPr lang="sv-SE" sz="2000" dirty="0"/>
              <a:t>EG nr 178/2002 Om allmänna principer och </a:t>
            </a:r>
          </a:p>
          <a:p>
            <a:pPr algn="l"/>
            <a:r>
              <a:rPr lang="sv-SE" sz="2000" dirty="0"/>
              <a:t>krav för livsmedelslagstiftning </a:t>
            </a:r>
          </a:p>
          <a:p>
            <a:pPr algn="l"/>
            <a:r>
              <a:rPr lang="sv-SE" sz="2000" dirty="0"/>
              <a:t>SFS 2006:814 Om foder och animaliska biprodukter </a:t>
            </a:r>
            <a:endParaRPr lang="sv-SE" sz="20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C8A99850-AE92-AE81-F8FA-901C299B84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18852" y="2211130"/>
            <a:ext cx="5067300" cy="3378200"/>
          </a:xfrm>
          <a:prstGeom prst="rect">
            <a:avLst/>
          </a:prstGeom>
        </p:spPr>
      </p:pic>
    </p:spTree>
    <p:extLst>
      <p:ext uri="{BB962C8B-B14F-4D97-AF65-F5344CB8AC3E}">
        <p14:creationId xmlns:p14="http://schemas.microsoft.com/office/powerpoint/2010/main" val="3513140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916904" y="606815"/>
            <a:ext cx="8137644" cy="968034"/>
          </a:xfrm>
        </p:spPr>
        <p:txBody>
          <a:bodyPr>
            <a:normAutofit/>
          </a:bodyPr>
          <a:lstStyle/>
          <a:p>
            <a:r>
              <a:rPr lang="sv-SE" sz="4000" dirty="0">
                <a:latin typeface="Trebuchet MS"/>
              </a:rPr>
              <a:t>Registrering av livsmedelsföretag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993911" y="1226980"/>
            <a:ext cx="7066724" cy="4560404"/>
          </a:xfrm>
        </p:spPr>
        <p:txBody>
          <a:bodyPr vert="horz" lIns="91440" tIns="45720" rIns="91440" bIns="45720" rtlCol="0" anchor="t">
            <a:normAutofit/>
          </a:bodyPr>
          <a:lstStyle/>
          <a:p>
            <a:endParaRPr lang="sv-SE" sz="1600" dirty="0"/>
          </a:p>
          <a:p>
            <a:pPr algn="l"/>
            <a:r>
              <a:rPr lang="sv-SE" sz="2000" dirty="0"/>
              <a:t>Om verksamheten inte faller inom primärproduktion ska den registreras hos miljökontoret i den kommun där du bedriver verksamheten.</a:t>
            </a:r>
          </a:p>
          <a:p>
            <a:pPr algn="l"/>
            <a:r>
              <a:rPr lang="sv-SE" sz="2000" dirty="0"/>
              <a:t>Livsmedelsproduktion i steget efter primärproduktion räknas som förädling och innefattar exempelvis smaksättning av honung, inköp av annan producents honung samt så kallat återtag, dvs om du lämnar iväg din primärprodukt för någon annan att förpacka.</a:t>
            </a:r>
          </a:p>
          <a:p>
            <a:pPr algn="l"/>
            <a:r>
              <a:rPr lang="sv-SE" sz="2000" dirty="0"/>
              <a:t>Denna typ av livsmedelsproduktion ska registreras och          i många fall ska även lokalen godkännas.</a:t>
            </a: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6932E472-9A7A-5BFC-DECB-B73DC36E507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63680" y="3613976"/>
            <a:ext cx="4121426" cy="217340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013997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795130" y="398790"/>
            <a:ext cx="4821721" cy="947982"/>
          </a:xfrm>
        </p:spPr>
        <p:txBody>
          <a:bodyPr>
            <a:normAutofit/>
          </a:bodyPr>
          <a:lstStyle/>
          <a:p>
            <a:r>
              <a:rPr lang="sv-SE" sz="4000" dirty="0">
                <a:latin typeface="Trebuchet MS"/>
              </a:rPr>
              <a:t>Lagstiftning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421997" y="1145786"/>
            <a:ext cx="8228899" cy="3962927"/>
          </a:xfrm>
        </p:spPr>
        <p:txBody>
          <a:bodyPr vert="horz" lIns="91440" tIns="45720" rIns="91440" bIns="45720" rtlCol="0" anchor="t">
            <a:noAutofit/>
          </a:bodyPr>
          <a:lstStyle/>
          <a:p>
            <a:pPr marL="342900" indent="-342900" algn="l">
              <a:lnSpc>
                <a:spcPct val="107000"/>
              </a:lnSpc>
              <a:spcAft>
                <a:spcPts val="800"/>
              </a:spcAft>
              <a:buFont typeface="Arial" panose="020B0604020202020204" pitchFamily="34" charset="0"/>
              <a:buChar char="•"/>
            </a:pPr>
            <a:r>
              <a:rPr lang="sv-SE" sz="2000" dirty="0"/>
              <a:t>EG 852/2004 Bilaga 1 Primärproduktion LIVSFS 2005:20 Om livsmedelshygien. </a:t>
            </a:r>
          </a:p>
          <a:p>
            <a:pPr marL="342900" indent="-342900" algn="l">
              <a:lnSpc>
                <a:spcPct val="107000"/>
              </a:lnSpc>
              <a:spcAft>
                <a:spcPts val="800"/>
              </a:spcAft>
              <a:buFont typeface="Arial" panose="020B0604020202020204" pitchFamily="34" charset="0"/>
              <a:buChar char="•"/>
            </a:pPr>
            <a:r>
              <a:rPr lang="sv-SE" sz="2000" dirty="0"/>
              <a:t>EG 178/2002 Om allmänna principer och krav för livsmedelslagstiftning.</a:t>
            </a:r>
          </a:p>
          <a:p>
            <a:pPr marL="342900" indent="-342900" algn="l">
              <a:lnSpc>
                <a:spcPct val="107000"/>
              </a:lnSpc>
              <a:spcAft>
                <a:spcPts val="800"/>
              </a:spcAft>
              <a:buFont typeface="Arial" panose="020B0604020202020204" pitchFamily="34" charset="0"/>
              <a:buChar char="•"/>
            </a:pPr>
            <a:r>
              <a:rPr lang="sv-SE" sz="2000" dirty="0"/>
              <a:t>EG 853/2004 Om särskilda hygienregler för livsmedel av animaliskt ursprung.</a:t>
            </a:r>
          </a:p>
          <a:p>
            <a:pPr marL="342900" indent="-342900" algn="l">
              <a:lnSpc>
                <a:spcPct val="107000"/>
              </a:lnSpc>
              <a:spcAft>
                <a:spcPts val="800"/>
              </a:spcAft>
              <a:buFont typeface="Arial" panose="020B0604020202020204" pitchFamily="34" charset="0"/>
              <a:buChar char="•"/>
            </a:pPr>
            <a:r>
              <a:rPr lang="sv-SE" sz="2000" dirty="0"/>
              <a:t>EG 1935/2004 om material och produkter avsedda att komma i kontakt med livsmedel.</a:t>
            </a:r>
          </a:p>
          <a:p>
            <a:pPr marL="342900" indent="-342900" algn="l">
              <a:lnSpc>
                <a:spcPct val="107000"/>
              </a:lnSpc>
              <a:spcAft>
                <a:spcPts val="800"/>
              </a:spcAft>
              <a:buFont typeface="Arial" panose="020B0604020202020204" pitchFamily="34" charset="0"/>
              <a:buChar char="•"/>
            </a:pPr>
            <a:r>
              <a:rPr lang="sv-SE" sz="2000" dirty="0"/>
              <a:t>LIVSFS 2011:7 om material och produkter avsedda att komma i kontakt med livsmedel.</a:t>
            </a:r>
            <a:endParaRPr lang="sv-SE" sz="2000" dirty="0">
              <a:latin typeface="Trebuchet MS"/>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spTree>
    <p:extLst>
      <p:ext uri="{BB962C8B-B14F-4D97-AF65-F5344CB8AC3E}">
        <p14:creationId xmlns:p14="http://schemas.microsoft.com/office/powerpoint/2010/main" val="133048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367748" y="278356"/>
            <a:ext cx="6837657" cy="947982"/>
          </a:xfrm>
        </p:spPr>
        <p:txBody>
          <a:bodyPr>
            <a:normAutofit/>
          </a:bodyPr>
          <a:lstStyle/>
          <a:p>
            <a:r>
              <a:rPr lang="sv-SE" sz="4800" dirty="0">
                <a:latin typeface="Trebuchet MS"/>
              </a:rPr>
              <a:t>Förpackning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234575" y="1506017"/>
            <a:ext cx="4861426" cy="3741843"/>
          </a:xfrm>
        </p:spPr>
        <p:txBody>
          <a:bodyPr vert="horz" lIns="91440" tIns="45720" rIns="91440" bIns="45720" rtlCol="0" anchor="t">
            <a:normAutofit/>
          </a:bodyPr>
          <a:lstStyle/>
          <a:p>
            <a:pPr algn="l" latinLnBrk="0"/>
            <a:r>
              <a:rPr lang="sv-SE" b="0" i="0" dirty="0">
                <a:effectLst/>
                <a:latin typeface="+mj-lt"/>
              </a:rPr>
              <a:t>Förpackningsproducent</a:t>
            </a:r>
          </a:p>
          <a:p>
            <a:pPr algn="l" latinLnBrk="0"/>
            <a:r>
              <a:rPr lang="sv-SE" b="0" i="0" dirty="0">
                <a:effectLst/>
                <a:latin typeface="+mj-lt"/>
              </a:rPr>
              <a:t>Producentansvaret för förpackningar gäller alla verksamheter som först släpper en förpackning på marknaden. Hit räknas alla företag som tillverkar eller importerar förpackningar liksom alla verksamheter som importerar förpackade varor. </a:t>
            </a:r>
          </a:p>
          <a:p>
            <a:pPr algn="l" fontAlgn="b"/>
            <a:endParaRPr lang="sv-SE" sz="1600" b="0" i="0" dirty="0">
              <a:solidFill>
                <a:srgbClr val="000000"/>
              </a:solidFill>
              <a:effectLst/>
              <a:latin typeface="Cocogoose"/>
            </a:endParaRPr>
          </a:p>
          <a:p>
            <a:pPr>
              <a:lnSpc>
                <a:spcPct val="107000"/>
              </a:lnSpc>
              <a:spcAft>
                <a:spcPts val="800"/>
              </a:spcAft>
            </a:pPr>
            <a:endParaRPr lang="sv-SE"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8249E556-5763-9302-83B3-779B50F82E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36439" y="2954527"/>
            <a:ext cx="4435072" cy="316238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89606375"/>
      </p:ext>
    </p:extLst>
  </p:cSld>
  <p:clrMapOvr>
    <a:masterClrMapping/>
  </p:clrMapOvr>
</p:sld>
</file>

<file path=ppt/theme/theme1.xml><?xml version="1.0" encoding="utf-8"?>
<a:theme xmlns:a="http://schemas.openxmlformats.org/drawingml/2006/main" name="Office-tema">
  <a:themeElements>
    <a:clrScheme name="Biodlarna palett">
      <a:dk1>
        <a:srgbClr val="000000"/>
      </a:dk1>
      <a:lt1>
        <a:srgbClr val="FFFFFF"/>
      </a:lt1>
      <a:dk2>
        <a:srgbClr val="FFFFFF"/>
      </a:dk2>
      <a:lt2>
        <a:srgbClr val="000000"/>
      </a:lt2>
      <a:accent1>
        <a:srgbClr val="FF9900"/>
      </a:accent1>
      <a:accent2>
        <a:srgbClr val="C99801"/>
      </a:accent2>
      <a:accent3>
        <a:srgbClr val="FEBD5E"/>
      </a:accent3>
      <a:accent4>
        <a:srgbClr val="FDCB34"/>
      </a:accent4>
      <a:accent5>
        <a:srgbClr val="FFEF7B"/>
      </a:accent5>
      <a:accent6>
        <a:srgbClr val="FFF9D3"/>
      </a:accent6>
      <a:hlink>
        <a:srgbClr val="0051BA"/>
      </a:hlink>
      <a:folHlink>
        <a:srgbClr val="FFE523"/>
      </a:folHlink>
    </a:clrScheme>
    <a:fontScheme name="Biodlarna tecken">
      <a:majorFont>
        <a:latin typeface="Trebuchet MS"/>
        <a:ea typeface=""/>
        <a:cs typeface=""/>
      </a:majorFont>
      <a:minorFont>
        <a:latin typeface="Trebuchet MS"/>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mall Biodlarna.potx" id="{AB193F6A-E440-452A-90C3-ACB4520F52FB}" vid="{0EA0CE28-EB50-4E20-BF13-CBCC86C01D0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13D16DB00AC144C99E3851ADF14128E" ma:contentTypeVersion="11" ma:contentTypeDescription="Skapa ett nytt dokument." ma:contentTypeScope="" ma:versionID="134ee10c79c8a7ba68ee75060cc76026">
  <xsd:schema xmlns:xsd="http://www.w3.org/2001/XMLSchema" xmlns:xs="http://www.w3.org/2001/XMLSchema" xmlns:p="http://schemas.microsoft.com/office/2006/metadata/properties" xmlns:ns2="7134e5d6-8d1a-4803-aeec-2fc7aba59231" xmlns:ns3="24be2b87-dbea-43e7-ae5c-b4aab4c12e5f" targetNamespace="http://schemas.microsoft.com/office/2006/metadata/properties" ma:root="true" ma:fieldsID="4c39866ea636b136d003659738c21ae9" ns2:_="" ns3:_="">
    <xsd:import namespace="7134e5d6-8d1a-4803-aeec-2fc7aba59231"/>
    <xsd:import namespace="24be2b87-dbea-43e7-ae5c-b4aab4c12e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34e5d6-8d1a-4803-aeec-2fc7aba592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c76a1ed7-6710-4c92-be3d-022aab37ab8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4be2b87-dbea-43e7-ae5c-b4aab4c12e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f35bb69-d7d5-4720-ad0a-afc92d15a8fb}" ma:internalName="TaxCatchAll" ma:showField="CatchAllData" ma:web="24be2b87-dbea-43e7-ae5c-b4aab4c12e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134e5d6-8d1a-4803-aeec-2fc7aba59231">
      <Terms xmlns="http://schemas.microsoft.com/office/infopath/2007/PartnerControls"/>
    </lcf76f155ced4ddcb4097134ff3c332f>
    <TaxCatchAll xmlns="24be2b87-dbea-43e7-ae5c-b4aab4c12e5f" xsi:nil="true"/>
  </documentManagement>
</p:properties>
</file>

<file path=customXml/itemProps1.xml><?xml version="1.0" encoding="utf-8"?>
<ds:datastoreItem xmlns:ds="http://schemas.openxmlformats.org/officeDocument/2006/customXml" ds:itemID="{8ED42F92-F718-4605-A58D-B43673F242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34e5d6-8d1a-4803-aeec-2fc7aba59231"/>
    <ds:schemaRef ds:uri="24be2b87-dbea-43e7-ae5c-b4aab4c12e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0B8A49A-7B4A-44B5-8049-1833CDC05111}">
  <ds:schemaRefs>
    <ds:schemaRef ds:uri="http://schemas.microsoft.com/sharepoint/v3/contenttype/forms"/>
  </ds:schemaRefs>
</ds:datastoreItem>
</file>

<file path=customXml/itemProps3.xml><?xml version="1.0" encoding="utf-8"?>
<ds:datastoreItem xmlns:ds="http://schemas.openxmlformats.org/officeDocument/2006/customXml" ds:itemID="{945F3973-AC59-466A-9A59-01CB88608015}">
  <ds:schemaRefs>
    <ds:schemaRef ds:uri="http://schemas.microsoft.com/office/2006/documentManagement/types"/>
    <ds:schemaRef ds:uri="http://purl.org/dc/terms/"/>
    <ds:schemaRef ds:uri="http://schemas.microsoft.com/office/2006/metadata/properties"/>
    <ds:schemaRef ds:uri="7134e5d6-8d1a-4803-aeec-2fc7aba59231"/>
    <ds:schemaRef ds:uri="http://purl.org/dc/dcmitype/"/>
    <ds:schemaRef ds:uri="http://purl.org/dc/elements/1.1/"/>
    <ds:schemaRef ds:uri="24be2b87-dbea-43e7-ae5c-b4aab4c12e5f"/>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 mall Biodlarna</Template>
  <TotalTime>1264</TotalTime>
  <Words>1273</Words>
  <Application>Microsoft Office PowerPoint</Application>
  <PresentationFormat>Bredbild</PresentationFormat>
  <Paragraphs>194</Paragraphs>
  <Slides>14</Slides>
  <Notes>13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14</vt:i4>
      </vt:variant>
    </vt:vector>
  </HeadingPairs>
  <TitlesOfParts>
    <vt:vector size="19" baseType="lpstr">
      <vt:lpstr>Arial</vt:lpstr>
      <vt:lpstr>Calibri</vt:lpstr>
      <vt:lpstr>Cocogoose</vt:lpstr>
      <vt:lpstr>Trebuchet MS</vt:lpstr>
      <vt:lpstr>Office-tema</vt:lpstr>
      <vt:lpstr>Säker Honungshantering -registrering och lagstiftning</vt:lpstr>
      <vt:lpstr>Innehåll Registrering &amp; Lagstiftning</vt:lpstr>
      <vt:lpstr>Produktion av livsmedel</vt:lpstr>
      <vt:lpstr>Primärproduktion</vt:lpstr>
      <vt:lpstr>Foderföretagare</vt:lpstr>
      <vt:lpstr>Lagstiftning</vt:lpstr>
      <vt:lpstr>Registrering av livsmedelsföretag</vt:lpstr>
      <vt:lpstr>Lagstiftning</vt:lpstr>
      <vt:lpstr>Förpackning</vt:lpstr>
      <vt:lpstr>Förpackning</vt:lpstr>
      <vt:lpstr>Förpackning</vt:lpstr>
      <vt:lpstr>Övriga biodlingsprodukter</vt:lpstr>
      <vt:lpstr>Övriga biodlingsprodukter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Richard Johansson</dc:creator>
  <cp:lastModifiedBy>Fredrik Pettersson</cp:lastModifiedBy>
  <cp:revision>223</cp:revision>
  <dcterms:created xsi:type="dcterms:W3CDTF">2023-12-30T16:58:53Z</dcterms:created>
  <dcterms:modified xsi:type="dcterms:W3CDTF">2025-04-07T16:56:38Z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0x010100713D16DB00AC144C99E3851ADF14128E</vt:lpwstr>
  </property>
  <property fmtid="{D5CDD505-2E9C-101B-9397-08002B2CF9AE}" pid="3" name="MediaServiceImageTags">
    <vt:lpwstr/>
  </property>
</Properties>
</file>