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0"/>
  </p:notesMasterIdLst>
  <p:handoutMasterIdLst>
    <p:handoutMasterId r:id="rId41"/>
  </p:handoutMasterIdLst>
  <p:sldIdLst>
    <p:sldId id="260" r:id="rId5"/>
    <p:sldId id="259" r:id="rId6"/>
    <p:sldId id="261" r:id="rId7"/>
    <p:sldId id="262" r:id="rId8"/>
    <p:sldId id="292" r:id="rId9"/>
    <p:sldId id="263" r:id="rId10"/>
    <p:sldId id="286" r:id="rId11"/>
    <p:sldId id="291" r:id="rId12"/>
    <p:sldId id="290" r:id="rId13"/>
    <p:sldId id="289" r:id="rId14"/>
    <p:sldId id="288" r:id="rId15"/>
    <p:sldId id="287" r:id="rId16"/>
    <p:sldId id="265" r:id="rId17"/>
    <p:sldId id="266" r:id="rId18"/>
    <p:sldId id="269" r:id="rId19"/>
    <p:sldId id="278" r:id="rId20"/>
    <p:sldId id="284" r:id="rId21"/>
    <p:sldId id="283" r:id="rId22"/>
    <p:sldId id="293" r:id="rId23"/>
    <p:sldId id="297" r:id="rId24"/>
    <p:sldId id="296" r:id="rId25"/>
    <p:sldId id="295" r:id="rId26"/>
    <p:sldId id="298" r:id="rId27"/>
    <p:sldId id="277" r:id="rId28"/>
    <p:sldId id="300" r:id="rId29"/>
    <p:sldId id="285" r:id="rId30"/>
    <p:sldId id="299" r:id="rId31"/>
    <p:sldId id="302" r:id="rId32"/>
    <p:sldId id="301" r:id="rId33"/>
    <p:sldId id="294" r:id="rId34"/>
    <p:sldId id="306" r:id="rId35"/>
    <p:sldId id="305" r:id="rId36"/>
    <p:sldId id="304" r:id="rId37"/>
    <p:sldId id="312" r:id="rId38"/>
    <p:sldId id="282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AA0516-B4A0-324C-660B-B0E147D9B2FA}" v="1" dt="2025-01-30T12:05:43.437"/>
    <p1510:client id="{33931D80-4C01-87C7-6499-BBE4A74CC960}" v="9" dt="2025-01-30T17:35:18.788"/>
    <p1510:client id="{93173CC3-1CE7-14D2-5083-EFC7190C8A57}" v="3" dt="2025-01-30T18:23:56.5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67706" autoAdjust="0"/>
  </p:normalViewPr>
  <p:slideViewPr>
    <p:cSldViewPr snapToGrid="0">
      <p:cViewPr varScale="1">
        <p:scale>
          <a:sx n="63" d="100"/>
          <a:sy n="63" d="100"/>
        </p:scale>
        <p:origin x="2430" y="3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226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hard Johansson" userId="S::richard.johansson@biodlarna.se::0c56e746-93d7-4bfb-af80-82c26a7e0231" providerId="AD" clId="Web-{33931D80-4C01-87C7-6499-BBE4A74CC960}"/>
    <pc:docChg chg="modSld">
      <pc:chgData name="Richard Johansson" userId="S::richard.johansson@biodlarna.se::0c56e746-93d7-4bfb-af80-82c26a7e0231" providerId="AD" clId="Web-{33931D80-4C01-87C7-6499-BBE4A74CC960}" dt="2025-01-30T17:37:12.916" v="1485"/>
      <pc:docMkLst>
        <pc:docMk/>
      </pc:docMkLst>
      <pc:sldChg chg="modNotes">
        <pc:chgData name="Richard Johansson" userId="S::richard.johansson@biodlarna.se::0c56e746-93d7-4bfb-af80-82c26a7e0231" providerId="AD" clId="Web-{33931D80-4C01-87C7-6499-BBE4A74CC960}" dt="2025-01-30T15:54:59.675" v="31"/>
        <pc:sldMkLst>
          <pc:docMk/>
          <pc:sldMk cId="3558699168" sldId="259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6:12:32.463" v="252"/>
        <pc:sldMkLst>
          <pc:docMk/>
          <pc:sldMk cId="3513140351" sldId="265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6:14:47.122" v="286"/>
        <pc:sldMkLst>
          <pc:docMk/>
          <pc:sldMk cId="2013997809" sldId="266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6:16:52.718" v="322"/>
        <pc:sldMkLst>
          <pc:docMk/>
          <pc:sldMk cId="133048761" sldId="269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7:04:10.840" v="832"/>
        <pc:sldMkLst>
          <pc:docMk/>
          <pc:sldMk cId="3992124645" sldId="277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6:20:06.488" v="356"/>
        <pc:sldMkLst>
          <pc:docMk/>
          <pc:sldMk cId="189606375" sldId="278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7:37:12.916" v="1485"/>
        <pc:sldMkLst>
          <pc:docMk/>
          <pc:sldMk cId="1851978950" sldId="282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6:26:11.433" v="485"/>
        <pc:sldMkLst>
          <pc:docMk/>
          <pc:sldMk cId="3013092927" sldId="283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6:23:57.008" v="425"/>
        <pc:sldMkLst>
          <pc:docMk/>
          <pc:sldMk cId="753539917" sldId="284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7:15:51.464" v="1032"/>
        <pc:sldMkLst>
          <pc:docMk/>
          <pc:sldMk cId="1986699419" sldId="285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5:57:26.022" v="52"/>
        <pc:sldMkLst>
          <pc:docMk/>
          <pc:sldMk cId="2208624102" sldId="286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6:09:00.771" v="172"/>
        <pc:sldMkLst>
          <pc:docMk/>
          <pc:sldMk cId="3007379543" sldId="287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6:04:43.140" v="150"/>
        <pc:sldMkLst>
          <pc:docMk/>
          <pc:sldMk cId="1162572243" sldId="288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6:02:47.857" v="105"/>
        <pc:sldMkLst>
          <pc:docMk/>
          <pc:sldMk cId="3348460053" sldId="289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6:01:25.902" v="91"/>
        <pc:sldMkLst>
          <pc:docMk/>
          <pc:sldMk cId="4063732166" sldId="290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5:59:28.290" v="68"/>
        <pc:sldMkLst>
          <pc:docMk/>
          <pc:sldMk cId="4168831674" sldId="291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6:30:59.330" v="558"/>
        <pc:sldMkLst>
          <pc:docMk/>
          <pc:sldMk cId="3784471488" sldId="293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7:31:44.281" v="1371"/>
        <pc:sldMkLst>
          <pc:docMk/>
          <pc:sldMk cId="77406128" sldId="294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6:40:00.263" v="705"/>
        <pc:sldMkLst>
          <pc:docMk/>
          <pc:sldMk cId="1111462761" sldId="295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6:35:11.007" v="682"/>
        <pc:sldMkLst>
          <pc:docMk/>
          <pc:sldMk cId="1816236647" sldId="296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6:33:19.145" v="600"/>
        <pc:sldMkLst>
          <pc:docMk/>
          <pc:sldMk cId="2097650274" sldId="297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6:47:12.225" v="793"/>
        <pc:sldMkLst>
          <pc:docMk/>
          <pc:sldMk cId="1483091625" sldId="298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7:18:47.015" v="1109"/>
        <pc:sldMkLst>
          <pc:docMk/>
          <pc:sldMk cId="1828662553" sldId="299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7:07:19.547" v="953"/>
        <pc:sldMkLst>
          <pc:docMk/>
          <pc:sldMk cId="3170942597" sldId="300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7:27:31.323" v="1269"/>
        <pc:sldMkLst>
          <pc:docMk/>
          <pc:sldMk cId="3879861038" sldId="301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7:23:27.943" v="1167"/>
        <pc:sldMkLst>
          <pc:docMk/>
          <pc:sldMk cId="3395478624" sldId="302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7:35:18.241" v="1454"/>
        <pc:sldMkLst>
          <pc:docMk/>
          <pc:sldMk cId="932038708" sldId="304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7:34:22.456" v="1415"/>
        <pc:sldMkLst>
          <pc:docMk/>
          <pc:sldMk cId="2409850002" sldId="305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7:33:19.893" v="1396"/>
        <pc:sldMkLst>
          <pc:docMk/>
          <pc:sldMk cId="2706599135" sldId="306"/>
        </pc:sldMkLst>
      </pc:sldChg>
      <pc:sldChg chg="modNotes">
        <pc:chgData name="Richard Johansson" userId="S::richard.johansson@biodlarna.se::0c56e746-93d7-4bfb-af80-82c26a7e0231" providerId="AD" clId="Web-{33931D80-4C01-87C7-6499-BBE4A74CC960}" dt="2025-01-30T17:36:43.009" v="1470"/>
        <pc:sldMkLst>
          <pc:docMk/>
          <pc:sldMk cId="3227672343" sldId="312"/>
        </pc:sldMkLst>
      </pc:sldChg>
    </pc:docChg>
  </pc:docChgLst>
  <pc:docChgLst>
    <pc:chgData name="Richard Johansson" userId="S::richard.johansson@biodlarna.se::0c56e746-93d7-4bfb-af80-82c26a7e0231" providerId="AD" clId="Web-{93173CC3-1CE7-14D2-5083-EFC7190C8A57}"/>
    <pc:docChg chg="modSld">
      <pc:chgData name="Richard Johansson" userId="S::richard.johansson@biodlarna.se::0c56e746-93d7-4bfb-af80-82c26a7e0231" providerId="AD" clId="Web-{93173CC3-1CE7-14D2-5083-EFC7190C8A57}" dt="2025-01-30T18:24:05.133" v="3"/>
      <pc:docMkLst>
        <pc:docMk/>
      </pc:docMkLst>
      <pc:sldChg chg="addSp delSp modSp modNotes">
        <pc:chgData name="Richard Johansson" userId="S::richard.johansson@biodlarna.se::0c56e746-93d7-4bfb-af80-82c26a7e0231" providerId="AD" clId="Web-{93173CC3-1CE7-14D2-5083-EFC7190C8A57}" dt="2025-01-30T18:24:05.133" v="3"/>
        <pc:sldMkLst>
          <pc:docMk/>
          <pc:sldMk cId="1851978950" sldId="282"/>
        </pc:sldMkLst>
        <pc:spChg chg="del">
          <ac:chgData name="Richard Johansson" userId="S::richard.johansson@biodlarna.se::0c56e746-93d7-4bfb-af80-82c26a7e0231" providerId="AD" clId="Web-{93173CC3-1CE7-14D2-5083-EFC7190C8A57}" dt="2025-01-30T18:23:49.242" v="0"/>
          <ac:spMkLst>
            <pc:docMk/>
            <pc:sldMk cId="1851978950" sldId="282"/>
            <ac:spMk id="2" creationId="{B9046BFE-4E64-67F5-A19A-A8A2E60C3980}"/>
          </ac:spMkLst>
        </pc:spChg>
        <pc:spChg chg="add del mod">
          <ac:chgData name="Richard Johansson" userId="S::richard.johansson@biodlarna.se::0c56e746-93d7-4bfb-af80-82c26a7e0231" providerId="AD" clId="Web-{93173CC3-1CE7-14D2-5083-EFC7190C8A57}" dt="2025-01-30T18:23:52.414" v="1"/>
          <ac:spMkLst>
            <pc:docMk/>
            <pc:sldMk cId="1851978950" sldId="282"/>
            <ac:spMk id="4" creationId="{E27A64E1-C465-A189-431D-033E5DC73757}"/>
          </ac:spMkLst>
        </pc:spChg>
        <pc:picChg chg="mod">
          <ac:chgData name="Richard Johansson" userId="S::richard.johansson@biodlarna.se::0c56e746-93d7-4bfb-af80-82c26a7e0231" providerId="AD" clId="Web-{93173CC3-1CE7-14D2-5083-EFC7190C8A57}" dt="2025-01-30T18:23:56.586" v="2" actId="1076"/>
          <ac:picMkLst>
            <pc:docMk/>
            <pc:sldMk cId="1851978950" sldId="282"/>
            <ac:picMk id="5" creationId="{FD39A8F6-BD29-6072-7A30-06B5B2F4A8C8}"/>
          </ac:picMkLst>
        </pc:picChg>
      </pc:sldChg>
    </pc:docChg>
  </pc:docChgLst>
  <pc:docChgLst>
    <pc:chgData name="Richard Johansson" userId="S::richard.johansson@biodlarna.se::0c56e746-93d7-4bfb-af80-82c26a7e0231" providerId="AD" clId="Web-{24AA5672-3FA1-FFD1-99AB-A931197E9CA4}"/>
    <pc:docChg chg="delSld modSld">
      <pc:chgData name="Richard Johansson" userId="S::richard.johansson@biodlarna.se::0c56e746-93d7-4bfb-af80-82c26a7e0231" providerId="AD" clId="Web-{24AA5672-3FA1-FFD1-99AB-A931197E9CA4}" dt="2025-01-28T07:41:00.531" v="216" actId="1076"/>
      <pc:docMkLst>
        <pc:docMk/>
      </pc:docMkLst>
      <pc:sldChg chg="modSp">
        <pc:chgData name="Richard Johansson" userId="S::richard.johansson@biodlarna.se::0c56e746-93d7-4bfb-af80-82c26a7e0231" providerId="AD" clId="Web-{24AA5672-3FA1-FFD1-99AB-A931197E9CA4}" dt="2025-01-28T07:22:48.506" v="36" actId="20577"/>
        <pc:sldMkLst>
          <pc:docMk/>
          <pc:sldMk cId="3558699168" sldId="259"/>
        </pc:sldMkLst>
        <pc:spChg chg="mod">
          <ac:chgData name="Richard Johansson" userId="S::richard.johansson@biodlarna.se::0c56e746-93d7-4bfb-af80-82c26a7e0231" providerId="AD" clId="Web-{24AA5672-3FA1-FFD1-99AB-A931197E9CA4}" dt="2025-01-28T07:20:51.487" v="15" actId="20577"/>
          <ac:spMkLst>
            <pc:docMk/>
            <pc:sldMk cId="3558699168" sldId="259"/>
            <ac:spMk id="2" creationId="{FA28A027-2127-3240-BE7C-DE46D9349CCE}"/>
          </ac:spMkLst>
        </pc:spChg>
        <pc:spChg chg="mod">
          <ac:chgData name="Richard Johansson" userId="S::richard.johansson@biodlarna.se::0c56e746-93d7-4bfb-af80-82c26a7e0231" providerId="AD" clId="Web-{24AA5672-3FA1-FFD1-99AB-A931197E9CA4}" dt="2025-01-28T07:22:48.506" v="36" actId="20577"/>
          <ac:spMkLst>
            <pc:docMk/>
            <pc:sldMk cId="3558699168" sldId="259"/>
            <ac:spMk id="6" creationId="{4E96EAB6-2F3A-2735-EC54-184BD3C566F3}"/>
          </ac:spMkLst>
        </pc:spChg>
      </pc:sldChg>
      <pc:sldChg chg="modSp">
        <pc:chgData name="Richard Johansson" userId="S::richard.johansson@biodlarna.se::0c56e746-93d7-4bfb-af80-82c26a7e0231" providerId="AD" clId="Web-{24AA5672-3FA1-FFD1-99AB-A931197E9CA4}" dt="2025-01-28T07:41:00.531" v="216" actId="1076"/>
        <pc:sldMkLst>
          <pc:docMk/>
          <pc:sldMk cId="1148416625" sldId="261"/>
        </pc:sldMkLst>
        <pc:spChg chg="mod">
          <ac:chgData name="Richard Johansson" userId="S::richard.johansson@biodlarna.se::0c56e746-93d7-4bfb-af80-82c26a7e0231" providerId="AD" clId="Web-{24AA5672-3FA1-FFD1-99AB-A931197E9CA4}" dt="2025-01-28T07:40:55.921" v="215" actId="20577"/>
          <ac:spMkLst>
            <pc:docMk/>
            <pc:sldMk cId="1148416625" sldId="261"/>
            <ac:spMk id="7" creationId="{733F0118-13D4-D0FA-659B-B2B4962D9472}"/>
          </ac:spMkLst>
        </pc:spChg>
        <pc:picChg chg="mod">
          <ac:chgData name="Richard Johansson" userId="S::richard.johansson@biodlarna.se::0c56e746-93d7-4bfb-af80-82c26a7e0231" providerId="AD" clId="Web-{24AA5672-3FA1-FFD1-99AB-A931197E9CA4}" dt="2025-01-28T07:41:00.531" v="216" actId="1076"/>
          <ac:picMkLst>
            <pc:docMk/>
            <pc:sldMk cId="1148416625" sldId="261"/>
            <ac:picMk id="5" creationId="{FAEB5675-89AC-6EDB-5E3F-1AB2A15B81F1}"/>
          </ac:picMkLst>
        </pc:picChg>
      </pc:sldChg>
      <pc:sldChg chg="del">
        <pc:chgData name="Richard Johansson" userId="S::richard.johansson@biodlarna.se::0c56e746-93d7-4bfb-af80-82c26a7e0231" providerId="AD" clId="Web-{24AA5672-3FA1-FFD1-99AB-A931197E9CA4}" dt="2025-01-28T07:22:18.802" v="16"/>
        <pc:sldMkLst>
          <pc:docMk/>
          <pc:sldMk cId="2460130476" sldId="303"/>
        </pc:sldMkLst>
      </pc:sldChg>
      <pc:sldChg chg="del">
        <pc:chgData name="Richard Johansson" userId="S::richard.johansson@biodlarna.se::0c56e746-93d7-4bfb-af80-82c26a7e0231" providerId="AD" clId="Web-{24AA5672-3FA1-FFD1-99AB-A931197E9CA4}" dt="2025-01-28T07:22:23.177" v="24"/>
        <pc:sldMkLst>
          <pc:docMk/>
          <pc:sldMk cId="1342603851" sldId="307"/>
        </pc:sldMkLst>
      </pc:sldChg>
      <pc:sldChg chg="del">
        <pc:chgData name="Richard Johansson" userId="S::richard.johansson@biodlarna.se::0c56e746-93d7-4bfb-af80-82c26a7e0231" providerId="AD" clId="Web-{24AA5672-3FA1-FFD1-99AB-A931197E9CA4}" dt="2025-01-28T07:22:21.271" v="20"/>
        <pc:sldMkLst>
          <pc:docMk/>
          <pc:sldMk cId="2134876233" sldId="308"/>
        </pc:sldMkLst>
      </pc:sldChg>
      <pc:sldChg chg="del">
        <pc:chgData name="Richard Johansson" userId="S::richard.johansson@biodlarna.se::0c56e746-93d7-4bfb-af80-82c26a7e0231" providerId="AD" clId="Web-{24AA5672-3FA1-FFD1-99AB-A931197E9CA4}" dt="2025-01-28T07:22:20.802" v="19"/>
        <pc:sldMkLst>
          <pc:docMk/>
          <pc:sldMk cId="1948998690" sldId="309"/>
        </pc:sldMkLst>
      </pc:sldChg>
      <pc:sldChg chg="del">
        <pc:chgData name="Richard Johansson" userId="S::richard.johansson@biodlarna.se::0c56e746-93d7-4bfb-af80-82c26a7e0231" providerId="AD" clId="Web-{24AA5672-3FA1-FFD1-99AB-A931197E9CA4}" dt="2025-01-28T07:22:20.130" v="18"/>
        <pc:sldMkLst>
          <pc:docMk/>
          <pc:sldMk cId="3463406681" sldId="310"/>
        </pc:sldMkLst>
      </pc:sldChg>
      <pc:sldChg chg="del">
        <pc:chgData name="Richard Johansson" userId="S::richard.johansson@biodlarna.se::0c56e746-93d7-4bfb-af80-82c26a7e0231" providerId="AD" clId="Web-{24AA5672-3FA1-FFD1-99AB-A931197E9CA4}" dt="2025-01-28T07:22:19.458" v="17"/>
        <pc:sldMkLst>
          <pc:docMk/>
          <pc:sldMk cId="3556995621" sldId="311"/>
        </pc:sldMkLst>
      </pc:sldChg>
      <pc:sldChg chg="del">
        <pc:chgData name="Richard Johansson" userId="S::richard.johansson@biodlarna.se::0c56e746-93d7-4bfb-af80-82c26a7e0231" providerId="AD" clId="Web-{24AA5672-3FA1-FFD1-99AB-A931197E9CA4}" dt="2025-01-28T07:22:22.786" v="23"/>
        <pc:sldMkLst>
          <pc:docMk/>
          <pc:sldMk cId="2746602615" sldId="313"/>
        </pc:sldMkLst>
      </pc:sldChg>
      <pc:sldChg chg="del">
        <pc:chgData name="Richard Johansson" userId="S::richard.johansson@biodlarna.se::0c56e746-93d7-4bfb-af80-82c26a7e0231" providerId="AD" clId="Web-{24AA5672-3FA1-FFD1-99AB-A931197E9CA4}" dt="2025-01-28T07:22:21.911" v="21"/>
        <pc:sldMkLst>
          <pc:docMk/>
          <pc:sldMk cId="457392967" sldId="314"/>
        </pc:sldMkLst>
      </pc:sldChg>
      <pc:sldChg chg="del">
        <pc:chgData name="Richard Johansson" userId="S::richard.johansson@biodlarna.se::0c56e746-93d7-4bfb-af80-82c26a7e0231" providerId="AD" clId="Web-{24AA5672-3FA1-FFD1-99AB-A931197E9CA4}" dt="2025-01-28T07:22:22.333" v="22"/>
        <pc:sldMkLst>
          <pc:docMk/>
          <pc:sldMk cId="4140474103" sldId="315"/>
        </pc:sldMkLst>
      </pc:sldChg>
      <pc:sldChg chg="del">
        <pc:chgData name="Richard Johansson" userId="S::richard.johansson@biodlarna.se::0c56e746-93d7-4bfb-af80-82c26a7e0231" providerId="AD" clId="Web-{24AA5672-3FA1-FFD1-99AB-A931197E9CA4}" dt="2025-01-28T07:22:25.364" v="28"/>
        <pc:sldMkLst>
          <pc:docMk/>
          <pc:sldMk cId="1900816523" sldId="316"/>
        </pc:sldMkLst>
      </pc:sldChg>
      <pc:sldChg chg="del">
        <pc:chgData name="Richard Johansson" userId="S::richard.johansson@biodlarna.se::0c56e746-93d7-4bfb-af80-82c26a7e0231" providerId="AD" clId="Web-{24AA5672-3FA1-FFD1-99AB-A931197E9CA4}" dt="2025-01-28T07:22:24.411" v="26"/>
        <pc:sldMkLst>
          <pc:docMk/>
          <pc:sldMk cId="798084808" sldId="317"/>
        </pc:sldMkLst>
      </pc:sldChg>
      <pc:sldChg chg="del">
        <pc:chgData name="Richard Johansson" userId="S::richard.johansson@biodlarna.se::0c56e746-93d7-4bfb-af80-82c26a7e0231" providerId="AD" clId="Web-{24AA5672-3FA1-FFD1-99AB-A931197E9CA4}" dt="2025-01-28T07:22:23.583" v="25"/>
        <pc:sldMkLst>
          <pc:docMk/>
          <pc:sldMk cId="3657457359" sldId="318"/>
        </pc:sldMkLst>
      </pc:sldChg>
      <pc:sldChg chg="del">
        <pc:chgData name="Richard Johansson" userId="S::richard.johansson@biodlarna.se::0c56e746-93d7-4bfb-af80-82c26a7e0231" providerId="AD" clId="Web-{24AA5672-3FA1-FFD1-99AB-A931197E9CA4}" dt="2025-01-28T07:22:25.130" v="27"/>
        <pc:sldMkLst>
          <pc:docMk/>
          <pc:sldMk cId="1748915626" sldId="321"/>
        </pc:sldMkLst>
      </pc:sldChg>
    </pc:docChg>
  </pc:docChgLst>
  <pc:docChgLst>
    <pc:chgData name="Richard Johansson" userId="S::richard.johansson@biodlarna.se::0c56e746-93d7-4bfb-af80-82c26a7e0231" providerId="AD" clId="Web-{1BAA0516-B4A0-324C-660B-B0E147D9B2FA}"/>
    <pc:docChg chg="modSld">
      <pc:chgData name="Richard Johansson" userId="S::richard.johansson@biodlarna.se::0c56e746-93d7-4bfb-af80-82c26a7e0231" providerId="AD" clId="Web-{1BAA0516-B4A0-324C-660B-B0E147D9B2FA}" dt="2025-01-30T12:19:01.327" v="571"/>
      <pc:docMkLst>
        <pc:docMk/>
      </pc:docMkLst>
      <pc:sldChg chg="modNotes">
        <pc:chgData name="Richard Johansson" userId="S::richard.johansson@biodlarna.se::0c56e746-93d7-4bfb-af80-82c26a7e0231" providerId="AD" clId="Web-{1BAA0516-B4A0-324C-660B-B0E147D9B2FA}" dt="2025-01-30T12:05:42.874" v="127"/>
        <pc:sldMkLst>
          <pc:docMk/>
          <pc:sldMk cId="3558699168" sldId="259"/>
        </pc:sldMkLst>
      </pc:sldChg>
      <pc:sldChg chg="modNotes">
        <pc:chgData name="Richard Johansson" userId="S::richard.johansson@biodlarna.se::0c56e746-93d7-4bfb-af80-82c26a7e0231" providerId="AD" clId="Web-{1BAA0516-B4A0-324C-660B-B0E147D9B2FA}" dt="2025-01-30T12:02:33.355" v="16"/>
        <pc:sldMkLst>
          <pc:docMk/>
          <pc:sldMk cId="2523834647" sldId="260"/>
        </pc:sldMkLst>
      </pc:sldChg>
      <pc:sldChg chg="modNotes">
        <pc:chgData name="Richard Johansson" userId="S::richard.johansson@biodlarna.se::0c56e746-93d7-4bfb-af80-82c26a7e0231" providerId="AD" clId="Web-{1BAA0516-B4A0-324C-660B-B0E147D9B2FA}" dt="2025-01-30T12:06:38.156" v="131"/>
        <pc:sldMkLst>
          <pc:docMk/>
          <pc:sldMk cId="1148416625" sldId="261"/>
        </pc:sldMkLst>
      </pc:sldChg>
      <pc:sldChg chg="modNotes">
        <pc:chgData name="Richard Johansson" userId="S::richard.johansson@biodlarna.se::0c56e746-93d7-4bfb-af80-82c26a7e0231" providerId="AD" clId="Web-{1BAA0516-B4A0-324C-660B-B0E147D9B2FA}" dt="2025-01-30T12:12:13.397" v="286"/>
        <pc:sldMkLst>
          <pc:docMk/>
          <pc:sldMk cId="516623654" sldId="262"/>
        </pc:sldMkLst>
      </pc:sldChg>
      <pc:sldChg chg="modNotes">
        <pc:chgData name="Richard Johansson" userId="S::richard.johansson@biodlarna.se::0c56e746-93d7-4bfb-af80-82c26a7e0231" providerId="AD" clId="Web-{1BAA0516-B4A0-324C-660B-B0E147D9B2FA}" dt="2025-01-30T12:19:01.327" v="571"/>
        <pc:sldMkLst>
          <pc:docMk/>
          <pc:sldMk cId="1534253920" sldId="263"/>
        </pc:sldMkLst>
      </pc:sldChg>
      <pc:sldChg chg="modNotes">
        <pc:chgData name="Richard Johansson" userId="S::richard.johansson@biodlarna.se::0c56e746-93d7-4bfb-af80-82c26a7e0231" providerId="AD" clId="Web-{1BAA0516-B4A0-324C-660B-B0E147D9B2FA}" dt="2025-01-30T12:13:52.493" v="356"/>
        <pc:sldMkLst>
          <pc:docMk/>
          <pc:sldMk cId="1186089779" sldId="292"/>
        </pc:sldMkLst>
      </pc:sldChg>
    </pc:docChg>
  </pc:docChgLst>
  <pc:docChgLst>
    <pc:chgData name="Richard Johansson" userId="S::richard.johansson@biodlarna.se::0c56e746-93d7-4bfb-af80-82c26a7e0231" providerId="AD" clId="Web-{6B105F08-5B97-0A58-7669-CB206A1A5AEC}"/>
    <pc:docChg chg="modSld">
      <pc:chgData name="Richard Johansson" userId="S::richard.johansson@biodlarna.se::0c56e746-93d7-4bfb-af80-82c26a7e0231" providerId="AD" clId="Web-{6B105F08-5B97-0A58-7669-CB206A1A5AEC}" dt="2025-01-28T07:14:30.605" v="39" actId="1076"/>
      <pc:docMkLst>
        <pc:docMk/>
      </pc:docMkLst>
      <pc:sldChg chg="modSp">
        <pc:chgData name="Richard Johansson" userId="S::richard.johansson@biodlarna.se::0c56e746-93d7-4bfb-af80-82c26a7e0231" providerId="AD" clId="Web-{6B105F08-5B97-0A58-7669-CB206A1A5AEC}" dt="2025-01-28T07:14:30.605" v="39" actId="1076"/>
        <pc:sldMkLst>
          <pc:docMk/>
          <pc:sldMk cId="3558699168" sldId="259"/>
        </pc:sldMkLst>
        <pc:spChg chg="mod">
          <ac:chgData name="Richard Johansson" userId="S::richard.johansson@biodlarna.se::0c56e746-93d7-4bfb-af80-82c26a7e0231" providerId="AD" clId="Web-{6B105F08-5B97-0A58-7669-CB206A1A5AEC}" dt="2025-01-28T07:14:22.448" v="37" actId="14100"/>
          <ac:spMkLst>
            <pc:docMk/>
            <pc:sldMk cId="3558699168" sldId="259"/>
            <ac:spMk id="2" creationId="{FA28A027-2127-3240-BE7C-DE46D9349CCE}"/>
          </ac:spMkLst>
        </pc:spChg>
        <pc:picChg chg="mod">
          <ac:chgData name="Richard Johansson" userId="S::richard.johansson@biodlarna.se::0c56e746-93d7-4bfb-af80-82c26a7e0231" providerId="AD" clId="Web-{6B105F08-5B97-0A58-7669-CB206A1A5AEC}" dt="2025-01-28T07:14:30.605" v="39" actId="1076"/>
          <ac:picMkLst>
            <pc:docMk/>
            <pc:sldMk cId="3558699168" sldId="259"/>
            <ac:picMk id="7" creationId="{EEEC40CE-98A8-D7DC-6670-DBD006F51AA8}"/>
          </ac:picMkLst>
        </pc:picChg>
      </pc:sldChg>
    </pc:docChg>
  </pc:docChgLst>
  <pc:docChgLst>
    <pc:chgData name="Richard Johansson" userId="0c56e746-93d7-4bfb-af80-82c26a7e0231" providerId="ADAL" clId="{F9AB7667-B2BE-4A99-BED8-BF20B9891918}"/>
    <pc:docChg chg="custSel addSld delSld modSld sldOrd">
      <pc:chgData name="Richard Johansson" userId="0c56e746-93d7-4bfb-af80-82c26a7e0231" providerId="ADAL" clId="{F9AB7667-B2BE-4A99-BED8-BF20B9891918}" dt="2025-01-25T16:52:45.683" v="309" actId="47"/>
      <pc:docMkLst>
        <pc:docMk/>
      </pc:docMkLst>
      <pc:sldChg chg="addSp delSp modSp mod">
        <pc:chgData name="Richard Johansson" userId="0c56e746-93d7-4bfb-af80-82c26a7e0231" providerId="ADAL" clId="{F9AB7667-B2BE-4A99-BED8-BF20B9891918}" dt="2025-01-25T15:54:18.679" v="56" actId="1076"/>
        <pc:sldMkLst>
          <pc:docMk/>
          <pc:sldMk cId="2523834647" sldId="260"/>
        </pc:sldMkLst>
        <pc:spChg chg="del">
          <ac:chgData name="Richard Johansson" userId="0c56e746-93d7-4bfb-af80-82c26a7e0231" providerId="ADAL" clId="{F9AB7667-B2BE-4A99-BED8-BF20B9891918}" dt="2025-01-25T15:54:02.489" v="54" actId="478"/>
          <ac:spMkLst>
            <pc:docMk/>
            <pc:sldMk cId="2523834647" sldId="260"/>
            <ac:spMk id="4" creationId="{40DE8F2C-8E4C-CDCE-FB20-11B6319AC5E4}"/>
          </ac:spMkLst>
        </pc:spChg>
        <pc:spChg chg="add mod">
          <ac:chgData name="Richard Johansson" userId="0c56e746-93d7-4bfb-af80-82c26a7e0231" providerId="ADAL" clId="{F9AB7667-B2BE-4A99-BED8-BF20B9891918}" dt="2025-01-25T15:54:18.679" v="56" actId="1076"/>
          <ac:spMkLst>
            <pc:docMk/>
            <pc:sldMk cId="2523834647" sldId="260"/>
            <ac:spMk id="5" creationId="{14E07FBA-7BB9-B6BE-B8A8-C0E017D08D76}"/>
          </ac:spMkLst>
        </pc:spChg>
      </pc:sldChg>
      <pc:sldChg chg="addSp delSp modSp mod">
        <pc:chgData name="Richard Johansson" userId="0c56e746-93d7-4bfb-af80-82c26a7e0231" providerId="ADAL" clId="{F9AB7667-B2BE-4A99-BED8-BF20B9891918}" dt="2025-01-25T15:55:20.357" v="69" actId="20577"/>
        <pc:sldMkLst>
          <pc:docMk/>
          <pc:sldMk cId="1148416625" sldId="261"/>
        </pc:sldMkLst>
        <pc:spChg chg="mod">
          <ac:chgData name="Richard Johansson" userId="0c56e746-93d7-4bfb-af80-82c26a7e0231" providerId="ADAL" clId="{F9AB7667-B2BE-4A99-BED8-BF20B9891918}" dt="2025-01-25T15:55:20.357" v="69" actId="20577"/>
          <ac:spMkLst>
            <pc:docMk/>
            <pc:sldMk cId="1148416625" sldId="261"/>
            <ac:spMk id="7" creationId="{733F0118-13D4-D0FA-659B-B2B4962D9472}"/>
          </ac:spMkLst>
        </pc:spChg>
        <pc:picChg chg="add mod">
          <ac:chgData name="Richard Johansson" userId="0c56e746-93d7-4bfb-af80-82c26a7e0231" providerId="ADAL" clId="{F9AB7667-B2BE-4A99-BED8-BF20B9891918}" dt="2025-01-22T15:14:13.531" v="36" actId="1076"/>
          <ac:picMkLst>
            <pc:docMk/>
            <pc:sldMk cId="1148416625" sldId="261"/>
            <ac:picMk id="5" creationId="{FAEB5675-89AC-6EDB-5E3F-1AB2A15B81F1}"/>
          </ac:picMkLst>
        </pc:picChg>
      </pc:sldChg>
      <pc:sldChg chg="addSp delSp modSp mod">
        <pc:chgData name="Richard Johansson" userId="0c56e746-93d7-4bfb-af80-82c26a7e0231" providerId="ADAL" clId="{F9AB7667-B2BE-4A99-BED8-BF20B9891918}" dt="2025-01-22T15:16:59.995" v="53" actId="478"/>
        <pc:sldMkLst>
          <pc:docMk/>
          <pc:sldMk cId="516623654" sldId="262"/>
        </pc:sldMkLst>
        <pc:spChg chg="mod">
          <ac:chgData name="Richard Johansson" userId="0c56e746-93d7-4bfb-af80-82c26a7e0231" providerId="ADAL" clId="{F9AB7667-B2BE-4A99-BED8-BF20B9891918}" dt="2025-01-22T15:16:28.871" v="49" actId="20577"/>
          <ac:spMkLst>
            <pc:docMk/>
            <pc:sldMk cId="516623654" sldId="262"/>
            <ac:spMk id="2" creationId="{C2504498-3D55-9573-18EE-CCC5FE8CAD0F}"/>
          </ac:spMkLst>
        </pc:spChg>
        <pc:picChg chg="add mod">
          <ac:chgData name="Richard Johansson" userId="0c56e746-93d7-4bfb-af80-82c26a7e0231" providerId="ADAL" clId="{F9AB7667-B2BE-4A99-BED8-BF20B9891918}" dt="2025-01-22T15:16:47.912" v="52" actId="14100"/>
          <ac:picMkLst>
            <pc:docMk/>
            <pc:sldMk cId="516623654" sldId="262"/>
            <ac:picMk id="6" creationId="{ACD842AC-2CA4-28C0-DA8E-D19764443845}"/>
          </ac:picMkLst>
        </pc:picChg>
      </pc:sldChg>
      <pc:sldChg chg="addSp delSp modSp mod">
        <pc:chgData name="Richard Johansson" userId="0c56e746-93d7-4bfb-af80-82c26a7e0231" providerId="ADAL" clId="{F9AB7667-B2BE-4A99-BED8-BF20B9891918}" dt="2025-01-25T16:08:35.721" v="108" actId="14100"/>
        <pc:sldMkLst>
          <pc:docMk/>
          <pc:sldMk cId="1534253920" sldId="263"/>
        </pc:sldMkLst>
        <pc:spChg chg="del">
          <ac:chgData name="Richard Johansson" userId="0c56e746-93d7-4bfb-af80-82c26a7e0231" providerId="ADAL" clId="{F9AB7667-B2BE-4A99-BED8-BF20B9891918}" dt="2025-01-25T16:02:46.835" v="83" actId="478"/>
          <ac:spMkLst>
            <pc:docMk/>
            <pc:sldMk cId="1534253920" sldId="263"/>
            <ac:spMk id="2" creationId="{C2504498-3D55-9573-18EE-CCC5FE8CAD0F}"/>
          </ac:spMkLst>
        </pc:spChg>
        <pc:spChg chg="del">
          <ac:chgData name="Richard Johansson" userId="0c56e746-93d7-4bfb-af80-82c26a7e0231" providerId="ADAL" clId="{F9AB7667-B2BE-4A99-BED8-BF20B9891918}" dt="2025-01-25T16:02:49.138" v="84" actId="478"/>
          <ac:spMkLst>
            <pc:docMk/>
            <pc:sldMk cId="1534253920" sldId="263"/>
            <ac:spMk id="3" creationId="{A992C3CD-F814-A024-7FE4-506168D33B31}"/>
          </ac:spMkLst>
        </pc:spChg>
        <pc:picChg chg="add del mod">
          <ac:chgData name="Richard Johansson" userId="0c56e746-93d7-4bfb-af80-82c26a7e0231" providerId="ADAL" clId="{F9AB7667-B2BE-4A99-BED8-BF20B9891918}" dt="2025-01-25T16:08:17.585" v="103" actId="478"/>
          <ac:picMkLst>
            <pc:docMk/>
            <pc:sldMk cId="1534253920" sldId="263"/>
            <ac:picMk id="6" creationId="{25D763E1-39C3-C675-32C0-7EFBB046E377}"/>
          </ac:picMkLst>
        </pc:picChg>
        <pc:picChg chg="add mod">
          <ac:chgData name="Richard Johansson" userId="0c56e746-93d7-4bfb-af80-82c26a7e0231" providerId="ADAL" clId="{F9AB7667-B2BE-4A99-BED8-BF20B9891918}" dt="2025-01-25T16:08:35.721" v="108" actId="14100"/>
          <ac:picMkLst>
            <pc:docMk/>
            <pc:sldMk cId="1534253920" sldId="263"/>
            <ac:picMk id="8" creationId="{089152BE-F986-B037-1DEF-6573AAE4E09F}"/>
          </ac:picMkLst>
        </pc:picChg>
      </pc:sldChg>
      <pc:sldChg chg="addSp delSp modSp mod">
        <pc:chgData name="Richard Johansson" userId="0c56e746-93d7-4bfb-af80-82c26a7e0231" providerId="ADAL" clId="{F9AB7667-B2BE-4A99-BED8-BF20B9891918}" dt="2025-01-25T16:16:16.200" v="133" actId="1076"/>
        <pc:sldMkLst>
          <pc:docMk/>
          <pc:sldMk cId="3513140351" sldId="265"/>
        </pc:sldMkLst>
        <pc:spChg chg="del">
          <ac:chgData name="Richard Johansson" userId="0c56e746-93d7-4bfb-af80-82c26a7e0231" providerId="ADAL" clId="{F9AB7667-B2BE-4A99-BED8-BF20B9891918}" dt="2025-01-25T16:14:22.609" v="125" actId="478"/>
          <ac:spMkLst>
            <pc:docMk/>
            <pc:sldMk cId="3513140351" sldId="265"/>
            <ac:spMk id="2" creationId="{C2504498-3D55-9573-18EE-CCC5FE8CAD0F}"/>
          </ac:spMkLst>
        </pc:spChg>
        <pc:spChg chg="del">
          <ac:chgData name="Richard Johansson" userId="0c56e746-93d7-4bfb-af80-82c26a7e0231" providerId="ADAL" clId="{F9AB7667-B2BE-4A99-BED8-BF20B9891918}" dt="2025-01-25T16:14:19.401" v="124" actId="478"/>
          <ac:spMkLst>
            <pc:docMk/>
            <pc:sldMk cId="3513140351" sldId="265"/>
            <ac:spMk id="3" creationId="{A992C3CD-F814-A024-7FE4-506168D33B31}"/>
          </ac:spMkLst>
        </pc:spChg>
        <pc:picChg chg="add mod">
          <ac:chgData name="Richard Johansson" userId="0c56e746-93d7-4bfb-af80-82c26a7e0231" providerId="ADAL" clId="{F9AB7667-B2BE-4A99-BED8-BF20B9891918}" dt="2025-01-25T16:16:16.200" v="133" actId="1076"/>
          <ac:picMkLst>
            <pc:docMk/>
            <pc:sldMk cId="3513140351" sldId="265"/>
            <ac:picMk id="6" creationId="{A64C41F3-30C3-0A37-75AB-DA29AA36F2AE}"/>
          </ac:picMkLst>
        </pc:picChg>
      </pc:sldChg>
      <pc:sldChg chg="addSp delSp modSp mod">
        <pc:chgData name="Richard Johansson" userId="0c56e746-93d7-4bfb-af80-82c26a7e0231" providerId="ADAL" clId="{F9AB7667-B2BE-4A99-BED8-BF20B9891918}" dt="2025-01-25T16:16:03.904" v="131" actId="1076"/>
        <pc:sldMkLst>
          <pc:docMk/>
          <pc:sldMk cId="2013997809" sldId="266"/>
        </pc:sldMkLst>
        <pc:spChg chg="del">
          <ac:chgData name="Richard Johansson" userId="0c56e746-93d7-4bfb-af80-82c26a7e0231" providerId="ADAL" clId="{F9AB7667-B2BE-4A99-BED8-BF20B9891918}" dt="2025-01-25T16:15:54.721" v="130" actId="478"/>
          <ac:spMkLst>
            <pc:docMk/>
            <pc:sldMk cId="2013997809" sldId="266"/>
            <ac:spMk id="2" creationId="{C2504498-3D55-9573-18EE-CCC5FE8CAD0F}"/>
          </ac:spMkLst>
        </pc:spChg>
        <pc:spChg chg="del mod">
          <ac:chgData name="Richard Johansson" userId="0c56e746-93d7-4bfb-af80-82c26a7e0231" providerId="ADAL" clId="{F9AB7667-B2BE-4A99-BED8-BF20B9891918}" dt="2025-01-25T16:15:47.461" v="129" actId="478"/>
          <ac:spMkLst>
            <pc:docMk/>
            <pc:sldMk cId="2013997809" sldId="266"/>
            <ac:spMk id="3" creationId="{A992C3CD-F814-A024-7FE4-506168D33B31}"/>
          </ac:spMkLst>
        </pc:spChg>
        <pc:picChg chg="add mod">
          <ac:chgData name="Richard Johansson" userId="0c56e746-93d7-4bfb-af80-82c26a7e0231" providerId="ADAL" clId="{F9AB7667-B2BE-4A99-BED8-BF20B9891918}" dt="2025-01-25T16:16:03.904" v="131" actId="1076"/>
          <ac:picMkLst>
            <pc:docMk/>
            <pc:sldMk cId="2013997809" sldId="266"/>
            <ac:picMk id="6" creationId="{0A99770F-0F0D-1BEC-8E27-849D06153247}"/>
          </ac:picMkLst>
        </pc:picChg>
      </pc:sldChg>
      <pc:sldChg chg="addSp delSp modSp mod">
        <pc:chgData name="Richard Johansson" userId="0c56e746-93d7-4bfb-af80-82c26a7e0231" providerId="ADAL" clId="{F9AB7667-B2BE-4A99-BED8-BF20B9891918}" dt="2025-01-25T16:17:33.969" v="140" actId="1076"/>
        <pc:sldMkLst>
          <pc:docMk/>
          <pc:sldMk cId="133048761" sldId="269"/>
        </pc:sldMkLst>
        <pc:spChg chg="del">
          <ac:chgData name="Richard Johansson" userId="0c56e746-93d7-4bfb-af80-82c26a7e0231" providerId="ADAL" clId="{F9AB7667-B2BE-4A99-BED8-BF20B9891918}" dt="2025-01-25T16:16:32.075" v="134" actId="478"/>
          <ac:spMkLst>
            <pc:docMk/>
            <pc:sldMk cId="133048761" sldId="269"/>
            <ac:spMk id="2" creationId="{C2504498-3D55-9573-18EE-CCC5FE8CAD0F}"/>
          </ac:spMkLst>
        </pc:spChg>
        <pc:spChg chg="del">
          <ac:chgData name="Richard Johansson" userId="0c56e746-93d7-4bfb-af80-82c26a7e0231" providerId="ADAL" clId="{F9AB7667-B2BE-4A99-BED8-BF20B9891918}" dt="2025-01-25T16:16:34.766" v="135" actId="478"/>
          <ac:spMkLst>
            <pc:docMk/>
            <pc:sldMk cId="133048761" sldId="269"/>
            <ac:spMk id="3" creationId="{A992C3CD-F814-A024-7FE4-506168D33B31}"/>
          </ac:spMkLst>
        </pc:spChg>
        <pc:picChg chg="add mod">
          <ac:chgData name="Richard Johansson" userId="0c56e746-93d7-4bfb-af80-82c26a7e0231" providerId="ADAL" clId="{F9AB7667-B2BE-4A99-BED8-BF20B9891918}" dt="2025-01-25T16:17:33.969" v="140" actId="1076"/>
          <ac:picMkLst>
            <pc:docMk/>
            <pc:sldMk cId="133048761" sldId="269"/>
            <ac:picMk id="6" creationId="{2E26A860-D4D1-64D3-D6D2-81BDD520AA91}"/>
          </ac:picMkLst>
        </pc:picChg>
      </pc:sldChg>
      <pc:sldChg chg="addSp delSp modSp mod">
        <pc:chgData name="Richard Johansson" userId="0c56e746-93d7-4bfb-af80-82c26a7e0231" providerId="ADAL" clId="{F9AB7667-B2BE-4A99-BED8-BF20B9891918}" dt="2025-01-25T16:27:17.197" v="183" actId="1076"/>
        <pc:sldMkLst>
          <pc:docMk/>
          <pc:sldMk cId="3992124645" sldId="277"/>
        </pc:sldMkLst>
        <pc:spChg chg="del">
          <ac:chgData name="Richard Johansson" userId="0c56e746-93d7-4bfb-af80-82c26a7e0231" providerId="ADAL" clId="{F9AB7667-B2BE-4A99-BED8-BF20B9891918}" dt="2025-01-25T16:26:23.035" v="179" actId="478"/>
          <ac:spMkLst>
            <pc:docMk/>
            <pc:sldMk cId="3992124645" sldId="277"/>
            <ac:spMk id="2" creationId="{C2504498-3D55-9573-18EE-CCC5FE8CAD0F}"/>
          </ac:spMkLst>
        </pc:spChg>
        <pc:spChg chg="del">
          <ac:chgData name="Richard Johansson" userId="0c56e746-93d7-4bfb-af80-82c26a7e0231" providerId="ADAL" clId="{F9AB7667-B2BE-4A99-BED8-BF20B9891918}" dt="2025-01-25T16:26:18.942" v="178" actId="478"/>
          <ac:spMkLst>
            <pc:docMk/>
            <pc:sldMk cId="3992124645" sldId="277"/>
            <ac:spMk id="3" creationId="{A992C3CD-F814-A024-7FE4-506168D33B31}"/>
          </ac:spMkLst>
        </pc:spChg>
        <pc:picChg chg="del">
          <ac:chgData name="Richard Johansson" userId="0c56e746-93d7-4bfb-af80-82c26a7e0231" providerId="ADAL" clId="{F9AB7667-B2BE-4A99-BED8-BF20B9891918}" dt="2025-01-25T16:26:15.801" v="177" actId="478"/>
          <ac:picMkLst>
            <pc:docMk/>
            <pc:sldMk cId="3992124645" sldId="277"/>
            <ac:picMk id="5" creationId="{A397AE21-ECAD-FDD9-A23C-AE68C7285350}"/>
          </ac:picMkLst>
        </pc:picChg>
        <pc:picChg chg="add mod">
          <ac:chgData name="Richard Johansson" userId="0c56e746-93d7-4bfb-af80-82c26a7e0231" providerId="ADAL" clId="{F9AB7667-B2BE-4A99-BED8-BF20B9891918}" dt="2025-01-25T16:27:17.197" v="183" actId="1076"/>
          <ac:picMkLst>
            <pc:docMk/>
            <pc:sldMk cId="3992124645" sldId="277"/>
            <ac:picMk id="7" creationId="{6AA629F4-4002-9A87-A0E1-2B62B0FD07B3}"/>
          </ac:picMkLst>
        </pc:picChg>
      </pc:sldChg>
      <pc:sldChg chg="addSp delSp modSp mod">
        <pc:chgData name="Richard Johansson" userId="0c56e746-93d7-4bfb-af80-82c26a7e0231" providerId="ADAL" clId="{F9AB7667-B2BE-4A99-BED8-BF20B9891918}" dt="2025-01-25T16:19:09.344" v="144" actId="1076"/>
        <pc:sldMkLst>
          <pc:docMk/>
          <pc:sldMk cId="189606375" sldId="278"/>
        </pc:sldMkLst>
        <pc:spChg chg="del">
          <ac:chgData name="Richard Johansson" userId="0c56e746-93d7-4bfb-af80-82c26a7e0231" providerId="ADAL" clId="{F9AB7667-B2BE-4A99-BED8-BF20B9891918}" dt="2025-01-25T16:18:31.325" v="142" actId="478"/>
          <ac:spMkLst>
            <pc:docMk/>
            <pc:sldMk cId="189606375" sldId="278"/>
            <ac:spMk id="2" creationId="{C2504498-3D55-9573-18EE-CCC5FE8CAD0F}"/>
          </ac:spMkLst>
        </pc:spChg>
        <pc:picChg chg="add mod">
          <ac:chgData name="Richard Johansson" userId="0c56e746-93d7-4bfb-af80-82c26a7e0231" providerId="ADAL" clId="{F9AB7667-B2BE-4A99-BED8-BF20B9891918}" dt="2025-01-25T16:19:09.344" v="144" actId="1076"/>
          <ac:picMkLst>
            <pc:docMk/>
            <pc:sldMk cId="189606375" sldId="278"/>
            <ac:picMk id="6" creationId="{411E2614-39E3-30E4-3B59-468A4E7D42D4}"/>
          </ac:picMkLst>
        </pc:picChg>
      </pc:sldChg>
      <pc:sldChg chg="addSp delSp mod">
        <pc:chgData name="Richard Johansson" userId="0c56e746-93d7-4bfb-af80-82c26a7e0231" providerId="ADAL" clId="{F9AB7667-B2BE-4A99-BED8-BF20B9891918}" dt="2025-01-25T16:21:21.748" v="158" actId="478"/>
        <pc:sldMkLst>
          <pc:docMk/>
          <pc:sldMk cId="3013092927" sldId="283"/>
        </pc:sldMkLst>
        <pc:spChg chg="del">
          <ac:chgData name="Richard Johansson" userId="0c56e746-93d7-4bfb-af80-82c26a7e0231" providerId="ADAL" clId="{F9AB7667-B2BE-4A99-BED8-BF20B9891918}" dt="2025-01-25T16:21:21.748" v="158" actId="478"/>
          <ac:spMkLst>
            <pc:docMk/>
            <pc:sldMk cId="3013092927" sldId="283"/>
            <ac:spMk id="2" creationId="{C2504498-3D55-9573-18EE-CCC5FE8CAD0F}"/>
          </ac:spMkLst>
        </pc:spChg>
        <pc:picChg chg="add">
          <ac:chgData name="Richard Johansson" userId="0c56e746-93d7-4bfb-af80-82c26a7e0231" providerId="ADAL" clId="{F9AB7667-B2BE-4A99-BED8-BF20B9891918}" dt="2025-01-25T16:21:17.707" v="157" actId="22"/>
          <ac:picMkLst>
            <pc:docMk/>
            <pc:sldMk cId="3013092927" sldId="283"/>
            <ac:picMk id="6" creationId="{7E156E9F-3C01-E238-459F-0281CADE0B09}"/>
          </ac:picMkLst>
        </pc:picChg>
      </pc:sldChg>
      <pc:sldChg chg="addSp delSp modSp mod">
        <pc:chgData name="Richard Johansson" userId="0c56e746-93d7-4bfb-af80-82c26a7e0231" providerId="ADAL" clId="{F9AB7667-B2BE-4A99-BED8-BF20B9891918}" dt="2025-01-25T16:19:53.121" v="151" actId="14100"/>
        <pc:sldMkLst>
          <pc:docMk/>
          <pc:sldMk cId="753539917" sldId="284"/>
        </pc:sldMkLst>
        <pc:spChg chg="del">
          <ac:chgData name="Richard Johansson" userId="0c56e746-93d7-4bfb-af80-82c26a7e0231" providerId="ADAL" clId="{F9AB7667-B2BE-4A99-BED8-BF20B9891918}" dt="2025-01-25T16:19:42.711" v="149" actId="478"/>
          <ac:spMkLst>
            <pc:docMk/>
            <pc:sldMk cId="753539917" sldId="284"/>
            <ac:spMk id="2" creationId="{C2504498-3D55-9573-18EE-CCC5FE8CAD0F}"/>
          </ac:spMkLst>
        </pc:spChg>
        <pc:spChg chg="del">
          <ac:chgData name="Richard Johansson" userId="0c56e746-93d7-4bfb-af80-82c26a7e0231" providerId="ADAL" clId="{F9AB7667-B2BE-4A99-BED8-BF20B9891918}" dt="2025-01-25T16:19:35.057" v="147" actId="478"/>
          <ac:spMkLst>
            <pc:docMk/>
            <pc:sldMk cId="753539917" sldId="284"/>
            <ac:spMk id="3" creationId="{A992C3CD-F814-A024-7FE4-506168D33B31}"/>
          </ac:spMkLst>
        </pc:spChg>
        <pc:spChg chg="add del mod">
          <ac:chgData name="Richard Johansson" userId="0c56e746-93d7-4bfb-af80-82c26a7e0231" providerId="ADAL" clId="{F9AB7667-B2BE-4A99-BED8-BF20B9891918}" dt="2025-01-25T16:19:39.103" v="148" actId="478"/>
          <ac:spMkLst>
            <pc:docMk/>
            <pc:sldMk cId="753539917" sldId="284"/>
            <ac:spMk id="8" creationId="{F4B14B50-AA62-B01D-2C0C-21CE56893030}"/>
          </ac:spMkLst>
        </pc:spChg>
        <pc:picChg chg="add mod">
          <ac:chgData name="Richard Johansson" userId="0c56e746-93d7-4bfb-af80-82c26a7e0231" providerId="ADAL" clId="{F9AB7667-B2BE-4A99-BED8-BF20B9891918}" dt="2025-01-25T16:19:53.121" v="151" actId="14100"/>
          <ac:picMkLst>
            <pc:docMk/>
            <pc:sldMk cId="753539917" sldId="284"/>
            <ac:picMk id="6" creationId="{9B129765-E1D4-A4A9-1FCF-40C61B0ABCC7}"/>
          </ac:picMkLst>
        </pc:picChg>
      </pc:sldChg>
      <pc:sldChg chg="addSp delSp modSp mod">
        <pc:chgData name="Richard Johansson" userId="0c56e746-93d7-4bfb-af80-82c26a7e0231" providerId="ADAL" clId="{F9AB7667-B2BE-4A99-BED8-BF20B9891918}" dt="2025-01-25T16:30:03.400" v="200" actId="1076"/>
        <pc:sldMkLst>
          <pc:docMk/>
          <pc:sldMk cId="1986699419" sldId="285"/>
        </pc:sldMkLst>
        <pc:spChg chg="del">
          <ac:chgData name="Richard Johansson" userId="0c56e746-93d7-4bfb-af80-82c26a7e0231" providerId="ADAL" clId="{F9AB7667-B2BE-4A99-BED8-BF20B9891918}" dt="2025-01-25T16:29:31.179" v="197" actId="478"/>
          <ac:spMkLst>
            <pc:docMk/>
            <pc:sldMk cId="1986699419" sldId="285"/>
            <ac:spMk id="2" creationId="{C2504498-3D55-9573-18EE-CCC5FE8CAD0F}"/>
          </ac:spMkLst>
        </pc:spChg>
        <pc:spChg chg="del">
          <ac:chgData name="Richard Johansson" userId="0c56e746-93d7-4bfb-af80-82c26a7e0231" providerId="ADAL" clId="{F9AB7667-B2BE-4A99-BED8-BF20B9891918}" dt="2025-01-25T16:29:27.571" v="196" actId="478"/>
          <ac:spMkLst>
            <pc:docMk/>
            <pc:sldMk cId="1986699419" sldId="285"/>
            <ac:spMk id="3" creationId="{A992C3CD-F814-A024-7FE4-506168D33B31}"/>
          </ac:spMkLst>
        </pc:spChg>
        <pc:picChg chg="add mod">
          <ac:chgData name="Richard Johansson" userId="0c56e746-93d7-4bfb-af80-82c26a7e0231" providerId="ADAL" clId="{F9AB7667-B2BE-4A99-BED8-BF20B9891918}" dt="2025-01-25T16:30:03.400" v="200" actId="1076"/>
          <ac:picMkLst>
            <pc:docMk/>
            <pc:sldMk cId="1986699419" sldId="285"/>
            <ac:picMk id="6" creationId="{A7866696-6BA4-372A-D39B-1FCC9A9B6590}"/>
          </ac:picMkLst>
        </pc:picChg>
      </pc:sldChg>
      <pc:sldChg chg="addSp delSp add mod">
        <pc:chgData name="Richard Johansson" userId="0c56e746-93d7-4bfb-af80-82c26a7e0231" providerId="ADAL" clId="{F9AB7667-B2BE-4A99-BED8-BF20B9891918}" dt="2025-01-25T16:04:43.506" v="91" actId="22"/>
        <pc:sldMkLst>
          <pc:docMk/>
          <pc:sldMk cId="2208624102" sldId="286"/>
        </pc:sldMkLst>
        <pc:spChg chg="del">
          <ac:chgData name="Richard Johansson" userId="0c56e746-93d7-4bfb-af80-82c26a7e0231" providerId="ADAL" clId="{F9AB7667-B2BE-4A99-BED8-BF20B9891918}" dt="2025-01-25T16:04:06.183" v="89" actId="478"/>
          <ac:spMkLst>
            <pc:docMk/>
            <pc:sldMk cId="2208624102" sldId="286"/>
            <ac:spMk id="2" creationId="{51BFC168-837E-069D-CABD-88D7FAA78F3E}"/>
          </ac:spMkLst>
        </pc:spChg>
        <pc:spChg chg="del">
          <ac:chgData name="Richard Johansson" userId="0c56e746-93d7-4bfb-af80-82c26a7e0231" providerId="ADAL" clId="{F9AB7667-B2BE-4A99-BED8-BF20B9891918}" dt="2025-01-25T16:04:09.068" v="90" actId="478"/>
          <ac:spMkLst>
            <pc:docMk/>
            <pc:sldMk cId="2208624102" sldId="286"/>
            <ac:spMk id="3" creationId="{8B040308-C4CA-A7F8-0173-D2C001C99729}"/>
          </ac:spMkLst>
        </pc:spChg>
        <pc:picChg chg="add">
          <ac:chgData name="Richard Johansson" userId="0c56e746-93d7-4bfb-af80-82c26a7e0231" providerId="ADAL" clId="{F9AB7667-B2BE-4A99-BED8-BF20B9891918}" dt="2025-01-25T16:04:43.506" v="91" actId="22"/>
          <ac:picMkLst>
            <pc:docMk/>
            <pc:sldMk cId="2208624102" sldId="286"/>
            <ac:picMk id="6" creationId="{D07BE846-AB52-0890-07FE-AD51352924F8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14:06.294" v="123" actId="1076"/>
        <pc:sldMkLst>
          <pc:docMk/>
          <pc:sldMk cId="3007379543" sldId="287"/>
        </pc:sldMkLst>
        <pc:spChg chg="del">
          <ac:chgData name="Richard Johansson" userId="0c56e746-93d7-4bfb-af80-82c26a7e0231" providerId="ADAL" clId="{F9AB7667-B2BE-4A99-BED8-BF20B9891918}" dt="2025-01-25T16:13:55.527" v="120" actId="478"/>
          <ac:spMkLst>
            <pc:docMk/>
            <pc:sldMk cId="3007379543" sldId="287"/>
            <ac:spMk id="2" creationId="{17E64571-6EE8-E862-2661-3F0DBEDFA3FA}"/>
          </ac:spMkLst>
        </pc:spChg>
        <pc:spChg chg="del">
          <ac:chgData name="Richard Johansson" userId="0c56e746-93d7-4bfb-af80-82c26a7e0231" providerId="ADAL" clId="{F9AB7667-B2BE-4A99-BED8-BF20B9891918}" dt="2025-01-25T16:13:58.358" v="121" actId="478"/>
          <ac:spMkLst>
            <pc:docMk/>
            <pc:sldMk cId="3007379543" sldId="287"/>
            <ac:spMk id="3" creationId="{AB5FC425-A177-1B9A-1CC5-A5D7ACF6B9E9}"/>
          </ac:spMkLst>
        </pc:spChg>
        <pc:picChg chg="add mod">
          <ac:chgData name="Richard Johansson" userId="0c56e746-93d7-4bfb-af80-82c26a7e0231" providerId="ADAL" clId="{F9AB7667-B2BE-4A99-BED8-BF20B9891918}" dt="2025-01-25T16:14:06.294" v="123" actId="1076"/>
          <ac:picMkLst>
            <pc:docMk/>
            <pc:sldMk cId="3007379543" sldId="287"/>
            <ac:picMk id="6" creationId="{BB4AE7D0-70DE-3DD3-5709-B9466D3CBAA2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12:26.513" v="119" actId="1076"/>
        <pc:sldMkLst>
          <pc:docMk/>
          <pc:sldMk cId="1162572243" sldId="288"/>
        </pc:sldMkLst>
        <pc:spChg chg="del">
          <ac:chgData name="Richard Johansson" userId="0c56e746-93d7-4bfb-af80-82c26a7e0231" providerId="ADAL" clId="{F9AB7667-B2BE-4A99-BED8-BF20B9891918}" dt="2025-01-25T16:12:18.208" v="117" actId="478"/>
          <ac:spMkLst>
            <pc:docMk/>
            <pc:sldMk cId="1162572243" sldId="288"/>
            <ac:spMk id="2" creationId="{71CF1959-5CAC-D3BE-7290-E1E4FE6D255A}"/>
          </ac:spMkLst>
        </pc:spChg>
        <pc:spChg chg="del">
          <ac:chgData name="Richard Johansson" userId="0c56e746-93d7-4bfb-af80-82c26a7e0231" providerId="ADAL" clId="{F9AB7667-B2BE-4A99-BED8-BF20B9891918}" dt="2025-01-25T16:12:21.647" v="118" actId="478"/>
          <ac:spMkLst>
            <pc:docMk/>
            <pc:sldMk cId="1162572243" sldId="288"/>
            <ac:spMk id="3" creationId="{5EC4BDEE-36AC-E6E9-F0B6-D957AB45C137}"/>
          </ac:spMkLst>
        </pc:spChg>
        <pc:picChg chg="add mod">
          <ac:chgData name="Richard Johansson" userId="0c56e746-93d7-4bfb-af80-82c26a7e0231" providerId="ADAL" clId="{F9AB7667-B2BE-4A99-BED8-BF20B9891918}" dt="2025-01-25T16:12:26.513" v="119" actId="1076"/>
          <ac:picMkLst>
            <pc:docMk/>
            <pc:sldMk cId="1162572243" sldId="288"/>
            <ac:picMk id="6" creationId="{994733E6-A40D-55ED-4159-E7A865A9B0B8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12:05.765" v="115" actId="1076"/>
        <pc:sldMkLst>
          <pc:docMk/>
          <pc:sldMk cId="3348460053" sldId="289"/>
        </pc:sldMkLst>
        <pc:spChg chg="del">
          <ac:chgData name="Richard Johansson" userId="0c56e746-93d7-4bfb-af80-82c26a7e0231" providerId="ADAL" clId="{F9AB7667-B2BE-4A99-BED8-BF20B9891918}" dt="2025-01-25T16:09:26.773" v="109" actId="478"/>
          <ac:spMkLst>
            <pc:docMk/>
            <pc:sldMk cId="3348460053" sldId="289"/>
            <ac:spMk id="2" creationId="{D7F3DCF9-4D49-0C78-C246-5DFDD5FC5D13}"/>
          </ac:spMkLst>
        </pc:spChg>
        <pc:spChg chg="del">
          <ac:chgData name="Richard Johansson" userId="0c56e746-93d7-4bfb-af80-82c26a7e0231" providerId="ADAL" clId="{F9AB7667-B2BE-4A99-BED8-BF20B9891918}" dt="2025-01-25T16:09:30.138" v="110" actId="478"/>
          <ac:spMkLst>
            <pc:docMk/>
            <pc:sldMk cId="3348460053" sldId="289"/>
            <ac:spMk id="3" creationId="{5ECA494F-8C52-F85E-4533-8C602AF7C55D}"/>
          </ac:spMkLst>
        </pc:spChg>
        <pc:picChg chg="add del mod">
          <ac:chgData name="Richard Johansson" userId="0c56e746-93d7-4bfb-af80-82c26a7e0231" providerId="ADAL" clId="{F9AB7667-B2BE-4A99-BED8-BF20B9891918}" dt="2025-01-25T16:11:19.530" v="113" actId="478"/>
          <ac:picMkLst>
            <pc:docMk/>
            <pc:sldMk cId="3348460053" sldId="289"/>
            <ac:picMk id="6" creationId="{CE99BF48-0406-104C-2C73-C93E7B0BA2DB}"/>
          </ac:picMkLst>
        </pc:picChg>
        <pc:picChg chg="add mod">
          <ac:chgData name="Richard Johansson" userId="0c56e746-93d7-4bfb-af80-82c26a7e0231" providerId="ADAL" clId="{F9AB7667-B2BE-4A99-BED8-BF20B9891918}" dt="2025-01-25T16:12:05.765" v="115" actId="1076"/>
          <ac:picMkLst>
            <pc:docMk/>
            <pc:sldMk cId="3348460053" sldId="289"/>
            <ac:picMk id="8" creationId="{D6653FA3-1A56-3D5F-125D-E3B47AC8ADC4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07:28.340" v="102" actId="1076"/>
        <pc:sldMkLst>
          <pc:docMk/>
          <pc:sldMk cId="4063732166" sldId="290"/>
        </pc:sldMkLst>
        <pc:spChg chg="del">
          <ac:chgData name="Richard Johansson" userId="0c56e746-93d7-4bfb-af80-82c26a7e0231" providerId="ADAL" clId="{F9AB7667-B2BE-4A99-BED8-BF20B9891918}" dt="2025-01-25T16:07:03.185" v="96" actId="478"/>
          <ac:spMkLst>
            <pc:docMk/>
            <pc:sldMk cId="4063732166" sldId="290"/>
            <ac:spMk id="2" creationId="{35E70245-04D0-0556-7026-0C5BB51AD4D4}"/>
          </ac:spMkLst>
        </pc:spChg>
        <pc:spChg chg="del">
          <ac:chgData name="Richard Johansson" userId="0c56e746-93d7-4bfb-af80-82c26a7e0231" providerId="ADAL" clId="{F9AB7667-B2BE-4A99-BED8-BF20B9891918}" dt="2025-01-25T16:07:05.461" v="97" actId="478"/>
          <ac:spMkLst>
            <pc:docMk/>
            <pc:sldMk cId="4063732166" sldId="290"/>
            <ac:spMk id="3" creationId="{7AFE9570-679F-F943-E5A9-D4871E93B5B6}"/>
          </ac:spMkLst>
        </pc:spChg>
        <pc:picChg chg="add mod">
          <ac:chgData name="Richard Johansson" userId="0c56e746-93d7-4bfb-af80-82c26a7e0231" providerId="ADAL" clId="{F9AB7667-B2BE-4A99-BED8-BF20B9891918}" dt="2025-01-25T16:07:28.340" v="102" actId="1076"/>
          <ac:picMkLst>
            <pc:docMk/>
            <pc:sldMk cId="4063732166" sldId="290"/>
            <ac:picMk id="6" creationId="{E349D5DA-099B-FC15-7E90-B63AAD34D1DF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05:55.305" v="95" actId="1076"/>
        <pc:sldMkLst>
          <pc:docMk/>
          <pc:sldMk cId="4168831674" sldId="291"/>
        </pc:sldMkLst>
        <pc:spChg chg="del">
          <ac:chgData name="Richard Johansson" userId="0c56e746-93d7-4bfb-af80-82c26a7e0231" providerId="ADAL" clId="{F9AB7667-B2BE-4A99-BED8-BF20B9891918}" dt="2025-01-25T16:04:53.230" v="92" actId="478"/>
          <ac:spMkLst>
            <pc:docMk/>
            <pc:sldMk cId="4168831674" sldId="291"/>
            <ac:spMk id="2" creationId="{5391ACC3-807F-3036-F957-FAB5DE719329}"/>
          </ac:spMkLst>
        </pc:spChg>
        <pc:spChg chg="del">
          <ac:chgData name="Richard Johansson" userId="0c56e746-93d7-4bfb-af80-82c26a7e0231" providerId="ADAL" clId="{F9AB7667-B2BE-4A99-BED8-BF20B9891918}" dt="2025-01-25T16:04:55.961" v="93" actId="478"/>
          <ac:spMkLst>
            <pc:docMk/>
            <pc:sldMk cId="4168831674" sldId="291"/>
            <ac:spMk id="3" creationId="{D1C12ACC-1E9A-9263-8C3C-42F04ED80F34}"/>
          </ac:spMkLst>
        </pc:spChg>
        <pc:picChg chg="add mod">
          <ac:chgData name="Richard Johansson" userId="0c56e746-93d7-4bfb-af80-82c26a7e0231" providerId="ADAL" clId="{F9AB7667-B2BE-4A99-BED8-BF20B9891918}" dt="2025-01-25T16:05:55.305" v="95" actId="1076"/>
          <ac:picMkLst>
            <pc:docMk/>
            <pc:sldMk cId="4168831674" sldId="291"/>
            <ac:picMk id="6" creationId="{A9E929FE-1C92-7943-573A-6968EB66624B}"/>
          </ac:picMkLst>
        </pc:picChg>
      </pc:sldChg>
      <pc:sldChg chg="addSp delSp modSp add mod ord">
        <pc:chgData name="Richard Johansson" userId="0c56e746-93d7-4bfb-af80-82c26a7e0231" providerId="ADAL" clId="{F9AB7667-B2BE-4A99-BED8-BF20B9891918}" dt="2025-01-25T16:02:33.693" v="82"/>
        <pc:sldMkLst>
          <pc:docMk/>
          <pc:sldMk cId="1186089779" sldId="292"/>
        </pc:sldMkLst>
        <pc:spChg chg="del">
          <ac:chgData name="Richard Johansson" userId="0c56e746-93d7-4bfb-af80-82c26a7e0231" providerId="ADAL" clId="{F9AB7667-B2BE-4A99-BED8-BF20B9891918}" dt="2025-01-25T16:02:14.850" v="77" actId="478"/>
          <ac:spMkLst>
            <pc:docMk/>
            <pc:sldMk cId="1186089779" sldId="292"/>
            <ac:spMk id="2" creationId="{F9BB2900-4C87-98EF-7392-1C6FD439DCE9}"/>
          </ac:spMkLst>
        </pc:spChg>
        <pc:spChg chg="del">
          <ac:chgData name="Richard Johansson" userId="0c56e746-93d7-4bfb-af80-82c26a7e0231" providerId="ADAL" clId="{F9AB7667-B2BE-4A99-BED8-BF20B9891918}" dt="2025-01-25T16:02:17.167" v="78" actId="478"/>
          <ac:spMkLst>
            <pc:docMk/>
            <pc:sldMk cId="1186089779" sldId="292"/>
            <ac:spMk id="3" creationId="{0D443B24-392C-BCFA-FE17-C96B5074076E}"/>
          </ac:spMkLst>
        </pc:spChg>
        <pc:picChg chg="add mod">
          <ac:chgData name="Richard Johansson" userId="0c56e746-93d7-4bfb-af80-82c26a7e0231" providerId="ADAL" clId="{F9AB7667-B2BE-4A99-BED8-BF20B9891918}" dt="2025-01-25T16:02:24.465" v="80" actId="1076"/>
          <ac:picMkLst>
            <pc:docMk/>
            <pc:sldMk cId="1186089779" sldId="292"/>
            <ac:picMk id="6" creationId="{FB12B8FE-6FC3-9D8D-A9AC-23E10C7E028C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22:08.734" v="161" actId="1076"/>
        <pc:sldMkLst>
          <pc:docMk/>
          <pc:sldMk cId="3784471488" sldId="293"/>
        </pc:sldMkLst>
        <pc:spChg chg="del">
          <ac:chgData name="Richard Johansson" userId="0c56e746-93d7-4bfb-af80-82c26a7e0231" providerId="ADAL" clId="{F9AB7667-B2BE-4A99-BED8-BF20B9891918}" dt="2025-01-25T16:22:05.655" v="160" actId="478"/>
          <ac:spMkLst>
            <pc:docMk/>
            <pc:sldMk cId="3784471488" sldId="293"/>
            <ac:spMk id="2" creationId="{6C9DFBF7-4E65-8AA9-7E7D-C3305228FEE1}"/>
          </ac:spMkLst>
        </pc:spChg>
        <pc:picChg chg="add mod">
          <ac:chgData name="Richard Johansson" userId="0c56e746-93d7-4bfb-af80-82c26a7e0231" providerId="ADAL" clId="{F9AB7667-B2BE-4A99-BED8-BF20B9891918}" dt="2025-01-25T16:22:08.734" v="161" actId="1076"/>
          <ac:picMkLst>
            <pc:docMk/>
            <pc:sldMk cId="3784471488" sldId="293"/>
            <ac:picMk id="6" creationId="{93FAC440-23E0-DEA4-6EA1-30A7FCEE0B1E}"/>
          </ac:picMkLst>
        </pc:picChg>
      </pc:sldChg>
      <pc:sldChg chg="addSp delSp modSp add mod ord">
        <pc:chgData name="Richard Johansson" userId="0c56e746-93d7-4bfb-af80-82c26a7e0231" providerId="ADAL" clId="{F9AB7667-B2BE-4A99-BED8-BF20B9891918}" dt="2025-01-25T16:34:37.850" v="224" actId="1076"/>
        <pc:sldMkLst>
          <pc:docMk/>
          <pc:sldMk cId="77406128" sldId="294"/>
        </pc:sldMkLst>
        <pc:spChg chg="del">
          <ac:chgData name="Richard Johansson" userId="0c56e746-93d7-4bfb-af80-82c26a7e0231" providerId="ADAL" clId="{F9AB7667-B2BE-4A99-BED8-BF20B9891918}" dt="2025-01-25T16:34:30.051" v="222" actId="478"/>
          <ac:spMkLst>
            <pc:docMk/>
            <pc:sldMk cId="77406128" sldId="294"/>
            <ac:spMk id="2" creationId="{58026992-E7E5-10B5-2C7A-F220AA747853}"/>
          </ac:spMkLst>
        </pc:spChg>
        <pc:picChg chg="add mod">
          <ac:chgData name="Richard Johansson" userId="0c56e746-93d7-4bfb-af80-82c26a7e0231" providerId="ADAL" clId="{F9AB7667-B2BE-4A99-BED8-BF20B9891918}" dt="2025-01-25T16:34:37.850" v="224" actId="1076"/>
          <ac:picMkLst>
            <pc:docMk/>
            <pc:sldMk cId="77406128" sldId="294"/>
            <ac:picMk id="6" creationId="{ABF65C67-A5CC-EFC6-2F8F-BD21F3140286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24:54.848" v="171" actId="1076"/>
        <pc:sldMkLst>
          <pc:docMk/>
          <pc:sldMk cId="1111462761" sldId="295"/>
        </pc:sldMkLst>
        <pc:spChg chg="del">
          <ac:chgData name="Richard Johansson" userId="0c56e746-93d7-4bfb-af80-82c26a7e0231" providerId="ADAL" clId="{F9AB7667-B2BE-4A99-BED8-BF20B9891918}" dt="2025-01-25T16:24:01.023" v="169" actId="478"/>
          <ac:spMkLst>
            <pc:docMk/>
            <pc:sldMk cId="1111462761" sldId="295"/>
            <ac:spMk id="2" creationId="{C7C31A65-AC86-F712-7392-F06F35A7735E}"/>
          </ac:spMkLst>
        </pc:spChg>
        <pc:picChg chg="add mod">
          <ac:chgData name="Richard Johansson" userId="0c56e746-93d7-4bfb-af80-82c26a7e0231" providerId="ADAL" clId="{F9AB7667-B2BE-4A99-BED8-BF20B9891918}" dt="2025-01-25T16:24:54.848" v="171" actId="1076"/>
          <ac:picMkLst>
            <pc:docMk/>
            <pc:sldMk cId="1111462761" sldId="295"/>
            <ac:picMk id="6" creationId="{2BB7CFA1-A942-1DE7-DCBF-29EB32205212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23:53.201" v="168" actId="1076"/>
        <pc:sldMkLst>
          <pc:docMk/>
          <pc:sldMk cId="1816236647" sldId="296"/>
        </pc:sldMkLst>
        <pc:spChg chg="del">
          <ac:chgData name="Richard Johansson" userId="0c56e746-93d7-4bfb-af80-82c26a7e0231" providerId="ADAL" clId="{F9AB7667-B2BE-4A99-BED8-BF20B9891918}" dt="2025-01-25T16:23:10.008" v="166" actId="478"/>
          <ac:spMkLst>
            <pc:docMk/>
            <pc:sldMk cId="1816236647" sldId="296"/>
            <ac:spMk id="2" creationId="{6EF18DF6-6749-0B6B-2577-245C394737D5}"/>
          </ac:spMkLst>
        </pc:spChg>
        <pc:picChg chg="add mod">
          <ac:chgData name="Richard Johansson" userId="0c56e746-93d7-4bfb-af80-82c26a7e0231" providerId="ADAL" clId="{F9AB7667-B2BE-4A99-BED8-BF20B9891918}" dt="2025-01-25T16:23:53.201" v="168" actId="1076"/>
          <ac:picMkLst>
            <pc:docMk/>
            <pc:sldMk cId="1816236647" sldId="296"/>
            <ac:picMk id="6" creationId="{BD4D6710-2A83-4E93-BD33-978693EC2559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23:00.569" v="165" actId="14100"/>
        <pc:sldMkLst>
          <pc:docMk/>
          <pc:sldMk cId="2097650274" sldId="297"/>
        </pc:sldMkLst>
        <pc:spChg chg="del">
          <ac:chgData name="Richard Johansson" userId="0c56e746-93d7-4bfb-af80-82c26a7e0231" providerId="ADAL" clId="{F9AB7667-B2BE-4A99-BED8-BF20B9891918}" dt="2025-01-25T16:22:50.561" v="163" actId="478"/>
          <ac:spMkLst>
            <pc:docMk/>
            <pc:sldMk cId="2097650274" sldId="297"/>
            <ac:spMk id="2" creationId="{9F043B04-311F-95CD-DE46-C3637D3E3C7B}"/>
          </ac:spMkLst>
        </pc:spChg>
        <pc:picChg chg="add mod">
          <ac:chgData name="Richard Johansson" userId="0c56e746-93d7-4bfb-af80-82c26a7e0231" providerId="ADAL" clId="{F9AB7667-B2BE-4A99-BED8-BF20B9891918}" dt="2025-01-25T16:23:00.569" v="165" actId="14100"/>
          <ac:picMkLst>
            <pc:docMk/>
            <pc:sldMk cId="2097650274" sldId="297"/>
            <ac:picMk id="6" creationId="{549B35B3-6834-428D-6AB5-A562610E5818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26:05.608" v="176" actId="14100"/>
        <pc:sldMkLst>
          <pc:docMk/>
          <pc:sldMk cId="1483091625" sldId="298"/>
        </pc:sldMkLst>
        <pc:spChg chg="del">
          <ac:chgData name="Richard Johansson" userId="0c56e746-93d7-4bfb-af80-82c26a7e0231" providerId="ADAL" clId="{F9AB7667-B2BE-4A99-BED8-BF20B9891918}" dt="2025-01-25T16:25:52.970" v="173" actId="478"/>
          <ac:spMkLst>
            <pc:docMk/>
            <pc:sldMk cId="1483091625" sldId="298"/>
            <ac:spMk id="2" creationId="{7A3A2DC1-4AA8-BC40-B161-D5A9D8A409D2}"/>
          </ac:spMkLst>
        </pc:spChg>
        <pc:picChg chg="add mod">
          <ac:chgData name="Richard Johansson" userId="0c56e746-93d7-4bfb-af80-82c26a7e0231" providerId="ADAL" clId="{F9AB7667-B2BE-4A99-BED8-BF20B9891918}" dt="2025-01-25T16:26:05.608" v="176" actId="14100"/>
          <ac:picMkLst>
            <pc:docMk/>
            <pc:sldMk cId="1483091625" sldId="298"/>
            <ac:picMk id="6" creationId="{70354753-1144-015D-93FE-9C48A3EC37A4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31:26.889" v="207" actId="1076"/>
        <pc:sldMkLst>
          <pc:docMk/>
          <pc:sldMk cId="1828662553" sldId="299"/>
        </pc:sldMkLst>
        <pc:spChg chg="del">
          <ac:chgData name="Richard Johansson" userId="0c56e746-93d7-4bfb-af80-82c26a7e0231" providerId="ADAL" clId="{F9AB7667-B2BE-4A99-BED8-BF20B9891918}" dt="2025-01-25T16:31:12.459" v="203" actId="478"/>
          <ac:spMkLst>
            <pc:docMk/>
            <pc:sldMk cId="1828662553" sldId="299"/>
            <ac:spMk id="2" creationId="{F59C7F8D-D0D2-F783-70B0-6CBE2DC7485F}"/>
          </ac:spMkLst>
        </pc:spChg>
        <pc:spChg chg="del">
          <ac:chgData name="Richard Johansson" userId="0c56e746-93d7-4bfb-af80-82c26a7e0231" providerId="ADAL" clId="{F9AB7667-B2BE-4A99-BED8-BF20B9891918}" dt="2025-01-25T16:31:15.131" v="204" actId="478"/>
          <ac:spMkLst>
            <pc:docMk/>
            <pc:sldMk cId="1828662553" sldId="299"/>
            <ac:spMk id="3" creationId="{5FA601D4-7E3E-BB8E-CE0D-A3891FFC9F51}"/>
          </ac:spMkLst>
        </pc:spChg>
        <pc:picChg chg="add mod">
          <ac:chgData name="Richard Johansson" userId="0c56e746-93d7-4bfb-af80-82c26a7e0231" providerId="ADAL" clId="{F9AB7667-B2BE-4A99-BED8-BF20B9891918}" dt="2025-01-25T16:31:26.889" v="207" actId="1076"/>
          <ac:picMkLst>
            <pc:docMk/>
            <pc:sldMk cId="1828662553" sldId="299"/>
            <ac:picMk id="6" creationId="{776D485A-8161-C2EE-5F83-7DFAA8CAB6C8}"/>
          </ac:picMkLst>
        </pc:picChg>
      </pc:sldChg>
      <pc:sldChg chg="addSp delSp modSp add mod ord">
        <pc:chgData name="Richard Johansson" userId="0c56e746-93d7-4bfb-af80-82c26a7e0231" providerId="ADAL" clId="{F9AB7667-B2BE-4A99-BED8-BF20B9891918}" dt="2025-01-25T16:28:27.784" v="193"/>
        <pc:sldMkLst>
          <pc:docMk/>
          <pc:sldMk cId="3170942597" sldId="300"/>
        </pc:sldMkLst>
        <pc:spChg chg="del">
          <ac:chgData name="Richard Johansson" userId="0c56e746-93d7-4bfb-af80-82c26a7e0231" providerId="ADAL" clId="{F9AB7667-B2BE-4A99-BED8-BF20B9891918}" dt="2025-01-25T16:28:06.883" v="186" actId="478"/>
          <ac:spMkLst>
            <pc:docMk/>
            <pc:sldMk cId="3170942597" sldId="300"/>
            <ac:spMk id="2" creationId="{4FA8C9BA-5E45-0278-36D4-191F5C1C208F}"/>
          </ac:spMkLst>
        </pc:spChg>
        <pc:spChg chg="del">
          <ac:chgData name="Richard Johansson" userId="0c56e746-93d7-4bfb-af80-82c26a7e0231" providerId="ADAL" clId="{F9AB7667-B2BE-4A99-BED8-BF20B9891918}" dt="2025-01-25T16:28:09.339" v="187" actId="478"/>
          <ac:spMkLst>
            <pc:docMk/>
            <pc:sldMk cId="3170942597" sldId="300"/>
            <ac:spMk id="3" creationId="{38355E40-5F6E-72E9-BFB2-425AC2523465}"/>
          </ac:spMkLst>
        </pc:spChg>
        <pc:picChg chg="add mod">
          <ac:chgData name="Richard Johansson" userId="0c56e746-93d7-4bfb-af80-82c26a7e0231" providerId="ADAL" clId="{F9AB7667-B2BE-4A99-BED8-BF20B9891918}" dt="2025-01-25T16:28:23.045" v="191" actId="1076"/>
          <ac:picMkLst>
            <pc:docMk/>
            <pc:sldMk cId="3170942597" sldId="300"/>
            <ac:picMk id="6" creationId="{570AF742-F851-B28F-3C4D-6AA14587EF81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33:11.917" v="216" actId="1076"/>
        <pc:sldMkLst>
          <pc:docMk/>
          <pc:sldMk cId="3879861038" sldId="301"/>
        </pc:sldMkLst>
        <pc:spChg chg="del">
          <ac:chgData name="Richard Johansson" userId="0c56e746-93d7-4bfb-af80-82c26a7e0231" providerId="ADAL" clId="{F9AB7667-B2BE-4A99-BED8-BF20B9891918}" dt="2025-01-25T16:33:04.807" v="214" actId="478"/>
          <ac:spMkLst>
            <pc:docMk/>
            <pc:sldMk cId="3879861038" sldId="301"/>
            <ac:spMk id="2" creationId="{E614C0CB-7ABE-D5B1-1877-8A4C582D3565}"/>
          </ac:spMkLst>
        </pc:spChg>
        <pc:spChg chg="del">
          <ac:chgData name="Richard Johansson" userId="0c56e746-93d7-4bfb-af80-82c26a7e0231" providerId="ADAL" clId="{F9AB7667-B2BE-4A99-BED8-BF20B9891918}" dt="2025-01-25T16:33:01.035" v="213" actId="478"/>
          <ac:spMkLst>
            <pc:docMk/>
            <pc:sldMk cId="3879861038" sldId="301"/>
            <ac:spMk id="3" creationId="{538FE59F-6E4D-4DA5-956F-A92C9AEDB9B3}"/>
          </ac:spMkLst>
        </pc:spChg>
        <pc:picChg chg="add mod">
          <ac:chgData name="Richard Johansson" userId="0c56e746-93d7-4bfb-af80-82c26a7e0231" providerId="ADAL" clId="{F9AB7667-B2BE-4A99-BED8-BF20B9891918}" dt="2025-01-25T16:33:11.917" v="216" actId="1076"/>
          <ac:picMkLst>
            <pc:docMk/>
            <pc:sldMk cId="3879861038" sldId="301"/>
            <ac:picMk id="6" creationId="{552A3674-D892-60EA-C9BD-6ED6434E25B6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32:17.539" v="211" actId="1076"/>
        <pc:sldMkLst>
          <pc:docMk/>
          <pc:sldMk cId="3395478624" sldId="302"/>
        </pc:sldMkLst>
        <pc:spChg chg="del">
          <ac:chgData name="Richard Johansson" userId="0c56e746-93d7-4bfb-af80-82c26a7e0231" providerId="ADAL" clId="{F9AB7667-B2BE-4A99-BED8-BF20B9891918}" dt="2025-01-25T16:32:08.030" v="208" actId="478"/>
          <ac:spMkLst>
            <pc:docMk/>
            <pc:sldMk cId="3395478624" sldId="302"/>
            <ac:spMk id="2" creationId="{48A258B2-D3E9-D374-1EE6-1D6557F4FDCD}"/>
          </ac:spMkLst>
        </pc:spChg>
        <pc:spChg chg="del">
          <ac:chgData name="Richard Johansson" userId="0c56e746-93d7-4bfb-af80-82c26a7e0231" providerId="ADAL" clId="{F9AB7667-B2BE-4A99-BED8-BF20B9891918}" dt="2025-01-25T16:32:11.069" v="209" actId="478"/>
          <ac:spMkLst>
            <pc:docMk/>
            <pc:sldMk cId="3395478624" sldId="302"/>
            <ac:spMk id="3" creationId="{21FEEAD4-60BF-D8C4-B08B-D43F80AB6560}"/>
          </ac:spMkLst>
        </pc:spChg>
        <pc:picChg chg="add mod">
          <ac:chgData name="Richard Johansson" userId="0c56e746-93d7-4bfb-af80-82c26a7e0231" providerId="ADAL" clId="{F9AB7667-B2BE-4A99-BED8-BF20B9891918}" dt="2025-01-25T16:32:17.539" v="211" actId="1076"/>
          <ac:picMkLst>
            <pc:docMk/>
            <pc:sldMk cId="3395478624" sldId="302"/>
            <ac:picMk id="6" creationId="{FD2209C6-BC50-074D-1616-A645694DB64A}"/>
          </ac:picMkLst>
        </pc:picChg>
      </pc:sldChg>
      <pc:sldChg chg="addSp delSp modSp add mod ord">
        <pc:chgData name="Richard Johansson" userId="0c56e746-93d7-4bfb-af80-82c26a7e0231" providerId="ADAL" clId="{F9AB7667-B2BE-4A99-BED8-BF20B9891918}" dt="2025-01-25T16:40:38.102" v="252" actId="14100"/>
        <pc:sldMkLst>
          <pc:docMk/>
          <pc:sldMk cId="2460130476" sldId="303"/>
        </pc:sldMkLst>
        <pc:spChg chg="del">
          <ac:chgData name="Richard Johansson" userId="0c56e746-93d7-4bfb-af80-82c26a7e0231" providerId="ADAL" clId="{F9AB7667-B2BE-4A99-BED8-BF20B9891918}" dt="2025-01-25T16:40:29.537" v="250" actId="478"/>
          <ac:spMkLst>
            <pc:docMk/>
            <pc:sldMk cId="2460130476" sldId="303"/>
            <ac:spMk id="2" creationId="{18E1D26C-DA51-2B7C-A4CC-7547E1E719C2}"/>
          </ac:spMkLst>
        </pc:spChg>
        <pc:picChg chg="add mod">
          <ac:chgData name="Richard Johansson" userId="0c56e746-93d7-4bfb-af80-82c26a7e0231" providerId="ADAL" clId="{F9AB7667-B2BE-4A99-BED8-BF20B9891918}" dt="2025-01-25T16:40:38.102" v="252" actId="14100"/>
          <ac:picMkLst>
            <pc:docMk/>
            <pc:sldMk cId="2460130476" sldId="303"/>
            <ac:picMk id="6" creationId="{86344AEC-DDB1-BE00-3E5B-B1165330CFA1}"/>
          </ac:picMkLst>
        </pc:picChg>
      </pc:sldChg>
      <pc:sldChg chg="addSp delSp add mod">
        <pc:chgData name="Richard Johansson" userId="0c56e746-93d7-4bfb-af80-82c26a7e0231" providerId="ADAL" clId="{F9AB7667-B2BE-4A99-BED8-BF20B9891918}" dt="2025-01-25T16:38:23.785" v="237" actId="22"/>
        <pc:sldMkLst>
          <pc:docMk/>
          <pc:sldMk cId="932038708" sldId="304"/>
        </pc:sldMkLst>
        <pc:spChg chg="del">
          <ac:chgData name="Richard Johansson" userId="0c56e746-93d7-4bfb-af80-82c26a7e0231" providerId="ADAL" clId="{F9AB7667-B2BE-4A99-BED8-BF20B9891918}" dt="2025-01-25T16:37:53.194" v="235" actId="478"/>
          <ac:spMkLst>
            <pc:docMk/>
            <pc:sldMk cId="932038708" sldId="304"/>
            <ac:spMk id="2" creationId="{2E6325D1-35D2-CAE5-CDD5-977028496D90}"/>
          </ac:spMkLst>
        </pc:spChg>
        <pc:picChg chg="add del">
          <ac:chgData name="Richard Johansson" userId="0c56e746-93d7-4bfb-af80-82c26a7e0231" providerId="ADAL" clId="{F9AB7667-B2BE-4A99-BED8-BF20B9891918}" dt="2025-01-25T16:38:21.190" v="236" actId="478"/>
          <ac:picMkLst>
            <pc:docMk/>
            <pc:sldMk cId="932038708" sldId="304"/>
            <ac:picMk id="6" creationId="{AFA9DD68-B00E-CAD1-F5FF-95F5AB4E1ADF}"/>
          </ac:picMkLst>
        </pc:picChg>
        <pc:picChg chg="add">
          <ac:chgData name="Richard Johansson" userId="0c56e746-93d7-4bfb-af80-82c26a7e0231" providerId="ADAL" clId="{F9AB7667-B2BE-4A99-BED8-BF20B9891918}" dt="2025-01-25T16:38:23.785" v="237" actId="22"/>
          <ac:picMkLst>
            <pc:docMk/>
            <pc:sldMk cId="932038708" sldId="304"/>
            <ac:picMk id="8" creationId="{6A7E20EA-5197-DD8A-30AF-80900FCA9419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37:11.216" v="233" actId="1076"/>
        <pc:sldMkLst>
          <pc:docMk/>
          <pc:sldMk cId="2409850002" sldId="305"/>
        </pc:sldMkLst>
        <pc:spChg chg="del">
          <ac:chgData name="Richard Johansson" userId="0c56e746-93d7-4bfb-af80-82c26a7e0231" providerId="ADAL" clId="{F9AB7667-B2BE-4A99-BED8-BF20B9891918}" dt="2025-01-25T16:35:35.297" v="228" actId="478"/>
          <ac:spMkLst>
            <pc:docMk/>
            <pc:sldMk cId="2409850002" sldId="305"/>
            <ac:spMk id="2" creationId="{D1ABC4B0-84C1-696A-CD90-1F31FEA4021A}"/>
          </ac:spMkLst>
        </pc:spChg>
        <pc:picChg chg="add del mod">
          <ac:chgData name="Richard Johansson" userId="0c56e746-93d7-4bfb-af80-82c26a7e0231" providerId="ADAL" clId="{F9AB7667-B2BE-4A99-BED8-BF20B9891918}" dt="2025-01-25T16:37:04.355" v="231" actId="478"/>
          <ac:picMkLst>
            <pc:docMk/>
            <pc:sldMk cId="2409850002" sldId="305"/>
            <ac:picMk id="6" creationId="{7CFA8225-E71F-266B-8F79-B9C6AD0EC5D7}"/>
          </ac:picMkLst>
        </pc:picChg>
        <pc:picChg chg="add mod">
          <ac:chgData name="Richard Johansson" userId="0c56e746-93d7-4bfb-af80-82c26a7e0231" providerId="ADAL" clId="{F9AB7667-B2BE-4A99-BED8-BF20B9891918}" dt="2025-01-25T16:37:11.216" v="233" actId="1076"/>
          <ac:picMkLst>
            <pc:docMk/>
            <pc:sldMk cId="2409850002" sldId="305"/>
            <ac:picMk id="8" creationId="{A1952FCA-8781-131B-EC0B-4688679EF074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35:23.184" v="227" actId="1076"/>
        <pc:sldMkLst>
          <pc:docMk/>
          <pc:sldMk cId="2706599135" sldId="306"/>
        </pc:sldMkLst>
        <pc:spChg chg="del">
          <ac:chgData name="Richard Johansson" userId="0c56e746-93d7-4bfb-af80-82c26a7e0231" providerId="ADAL" clId="{F9AB7667-B2BE-4A99-BED8-BF20B9891918}" dt="2025-01-25T16:34:44.417" v="225" actId="478"/>
          <ac:spMkLst>
            <pc:docMk/>
            <pc:sldMk cId="2706599135" sldId="306"/>
            <ac:spMk id="2" creationId="{E7096E31-D3DE-2E68-533D-E8AD79B986E0}"/>
          </ac:spMkLst>
        </pc:spChg>
        <pc:picChg chg="add mod">
          <ac:chgData name="Richard Johansson" userId="0c56e746-93d7-4bfb-af80-82c26a7e0231" providerId="ADAL" clId="{F9AB7667-B2BE-4A99-BED8-BF20B9891918}" dt="2025-01-25T16:35:23.184" v="227" actId="1076"/>
          <ac:picMkLst>
            <pc:docMk/>
            <pc:sldMk cId="2706599135" sldId="306"/>
            <ac:picMk id="6" creationId="{ADB1B033-5E0E-7BB4-5E63-CE678EC16165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49:21.274" v="288" actId="1076"/>
        <pc:sldMkLst>
          <pc:docMk/>
          <pc:sldMk cId="1342603851" sldId="307"/>
        </pc:sldMkLst>
        <pc:spChg chg="del">
          <ac:chgData name="Richard Johansson" userId="0c56e746-93d7-4bfb-af80-82c26a7e0231" providerId="ADAL" clId="{F9AB7667-B2BE-4A99-BED8-BF20B9891918}" dt="2025-01-25T16:49:19.100" v="287" actId="478"/>
          <ac:spMkLst>
            <pc:docMk/>
            <pc:sldMk cId="1342603851" sldId="307"/>
            <ac:spMk id="2" creationId="{1D1C8444-539F-37F9-736C-91C67432345D}"/>
          </ac:spMkLst>
        </pc:spChg>
        <pc:picChg chg="add mod">
          <ac:chgData name="Richard Johansson" userId="0c56e746-93d7-4bfb-af80-82c26a7e0231" providerId="ADAL" clId="{F9AB7667-B2BE-4A99-BED8-BF20B9891918}" dt="2025-01-25T16:49:21.274" v="288" actId="1076"/>
          <ac:picMkLst>
            <pc:docMk/>
            <pc:sldMk cId="1342603851" sldId="307"/>
            <ac:picMk id="6" creationId="{D0558194-1962-3F5E-ACAD-03A33E3B5CB8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45:17.291" v="271" actId="1076"/>
        <pc:sldMkLst>
          <pc:docMk/>
          <pc:sldMk cId="2134876233" sldId="308"/>
        </pc:sldMkLst>
        <pc:spChg chg="del">
          <ac:chgData name="Richard Johansson" userId="0c56e746-93d7-4bfb-af80-82c26a7e0231" providerId="ADAL" clId="{F9AB7667-B2BE-4A99-BED8-BF20B9891918}" dt="2025-01-25T16:45:11.259" v="270" actId="478"/>
          <ac:spMkLst>
            <pc:docMk/>
            <pc:sldMk cId="2134876233" sldId="308"/>
            <ac:spMk id="2" creationId="{C0BF3033-2D9E-8CAC-3983-78A4D2970D6E}"/>
          </ac:spMkLst>
        </pc:spChg>
        <pc:picChg chg="add mod">
          <ac:chgData name="Richard Johansson" userId="0c56e746-93d7-4bfb-af80-82c26a7e0231" providerId="ADAL" clId="{F9AB7667-B2BE-4A99-BED8-BF20B9891918}" dt="2025-01-25T16:45:17.291" v="271" actId="1076"/>
          <ac:picMkLst>
            <pc:docMk/>
            <pc:sldMk cId="2134876233" sldId="308"/>
            <ac:picMk id="6" creationId="{58D966BF-EA75-2AA8-EF36-5D07AE5CC365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44:05.996" v="266" actId="1076"/>
        <pc:sldMkLst>
          <pc:docMk/>
          <pc:sldMk cId="1948998690" sldId="309"/>
        </pc:sldMkLst>
        <pc:spChg chg="del">
          <ac:chgData name="Richard Johansson" userId="0c56e746-93d7-4bfb-af80-82c26a7e0231" providerId="ADAL" clId="{F9AB7667-B2BE-4A99-BED8-BF20B9891918}" dt="2025-01-25T16:43:51.987" v="263" actId="478"/>
          <ac:spMkLst>
            <pc:docMk/>
            <pc:sldMk cId="1948998690" sldId="309"/>
            <ac:spMk id="2" creationId="{D283C06F-F7FA-E185-141E-08651D033E48}"/>
          </ac:spMkLst>
        </pc:spChg>
        <pc:picChg chg="add mod">
          <ac:chgData name="Richard Johansson" userId="0c56e746-93d7-4bfb-af80-82c26a7e0231" providerId="ADAL" clId="{F9AB7667-B2BE-4A99-BED8-BF20B9891918}" dt="2025-01-25T16:44:05.996" v="266" actId="1076"/>
          <ac:picMkLst>
            <pc:docMk/>
            <pc:sldMk cId="1948998690" sldId="309"/>
            <ac:picMk id="6" creationId="{1A2521E3-F3AA-2F21-AE8A-C853AC637CC2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42:12.630" v="257" actId="1076"/>
        <pc:sldMkLst>
          <pc:docMk/>
          <pc:sldMk cId="3463406681" sldId="310"/>
        </pc:sldMkLst>
        <pc:spChg chg="del">
          <ac:chgData name="Richard Johansson" userId="0c56e746-93d7-4bfb-af80-82c26a7e0231" providerId="ADAL" clId="{F9AB7667-B2BE-4A99-BED8-BF20B9891918}" dt="2025-01-25T16:42:05.222" v="256" actId="478"/>
          <ac:spMkLst>
            <pc:docMk/>
            <pc:sldMk cId="3463406681" sldId="310"/>
            <ac:spMk id="2" creationId="{5AE6EA59-8570-1BF8-016A-F988B53A955C}"/>
          </ac:spMkLst>
        </pc:spChg>
        <pc:picChg chg="add mod">
          <ac:chgData name="Richard Johansson" userId="0c56e746-93d7-4bfb-af80-82c26a7e0231" providerId="ADAL" clId="{F9AB7667-B2BE-4A99-BED8-BF20B9891918}" dt="2025-01-25T16:42:12.630" v="257" actId="1076"/>
          <ac:picMkLst>
            <pc:docMk/>
            <pc:sldMk cId="3463406681" sldId="310"/>
            <ac:picMk id="6" creationId="{328AADD7-95B7-8154-1417-F594139CBA28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42:27.870" v="259" actId="1076"/>
        <pc:sldMkLst>
          <pc:docMk/>
          <pc:sldMk cId="3556995621" sldId="311"/>
        </pc:sldMkLst>
        <pc:spChg chg="del">
          <ac:chgData name="Richard Johansson" userId="0c56e746-93d7-4bfb-af80-82c26a7e0231" providerId="ADAL" clId="{F9AB7667-B2BE-4A99-BED8-BF20B9891918}" dt="2025-01-25T16:41:23.523" v="254" actId="478"/>
          <ac:spMkLst>
            <pc:docMk/>
            <pc:sldMk cId="3556995621" sldId="311"/>
            <ac:spMk id="2" creationId="{BB583F24-AB9A-85AD-0832-3BD9AFCCA88C}"/>
          </ac:spMkLst>
        </pc:spChg>
        <pc:picChg chg="add mod">
          <ac:chgData name="Richard Johansson" userId="0c56e746-93d7-4bfb-af80-82c26a7e0231" providerId="ADAL" clId="{F9AB7667-B2BE-4A99-BED8-BF20B9891918}" dt="2025-01-25T16:42:27.870" v="259" actId="1076"/>
          <ac:picMkLst>
            <pc:docMk/>
            <pc:sldMk cId="3556995621" sldId="311"/>
            <ac:picMk id="6" creationId="{2A324396-96FF-AEFB-E1D0-620F4729650E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39:45.924" v="246" actId="1076"/>
        <pc:sldMkLst>
          <pc:docMk/>
          <pc:sldMk cId="3227672343" sldId="312"/>
        </pc:sldMkLst>
        <pc:spChg chg="del">
          <ac:chgData name="Richard Johansson" userId="0c56e746-93d7-4bfb-af80-82c26a7e0231" providerId="ADAL" clId="{F9AB7667-B2BE-4A99-BED8-BF20B9891918}" dt="2025-01-25T16:39:41.470" v="245" actId="478"/>
          <ac:spMkLst>
            <pc:docMk/>
            <pc:sldMk cId="3227672343" sldId="312"/>
            <ac:spMk id="2" creationId="{D54A76F8-87B8-3BC3-1065-A21A85B56410}"/>
          </ac:spMkLst>
        </pc:spChg>
        <pc:picChg chg="add mod">
          <ac:chgData name="Richard Johansson" userId="0c56e746-93d7-4bfb-af80-82c26a7e0231" providerId="ADAL" clId="{F9AB7667-B2BE-4A99-BED8-BF20B9891918}" dt="2025-01-25T16:39:45.924" v="246" actId="1076"/>
          <ac:picMkLst>
            <pc:docMk/>
            <pc:sldMk cId="3227672343" sldId="312"/>
            <ac:picMk id="6" creationId="{0BC41128-9EAB-889A-3735-E11706D39E22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48:20.321" v="282" actId="1076"/>
        <pc:sldMkLst>
          <pc:docMk/>
          <pc:sldMk cId="2746602615" sldId="313"/>
        </pc:sldMkLst>
        <pc:spChg chg="del">
          <ac:chgData name="Richard Johansson" userId="0c56e746-93d7-4bfb-af80-82c26a7e0231" providerId="ADAL" clId="{F9AB7667-B2BE-4A99-BED8-BF20B9891918}" dt="2025-01-25T16:48:16.184" v="281" actId="478"/>
          <ac:spMkLst>
            <pc:docMk/>
            <pc:sldMk cId="2746602615" sldId="313"/>
            <ac:spMk id="2" creationId="{92832AD3-D1F4-ACA0-B906-338DFA60250E}"/>
          </ac:spMkLst>
        </pc:spChg>
        <pc:picChg chg="add mod">
          <ac:chgData name="Richard Johansson" userId="0c56e746-93d7-4bfb-af80-82c26a7e0231" providerId="ADAL" clId="{F9AB7667-B2BE-4A99-BED8-BF20B9891918}" dt="2025-01-25T16:48:20.321" v="282" actId="1076"/>
          <ac:picMkLst>
            <pc:docMk/>
            <pc:sldMk cId="2746602615" sldId="313"/>
            <ac:picMk id="6" creationId="{415480B5-B0D6-6A89-76F5-6A4ACBC904E1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46:34.047" v="274" actId="1076"/>
        <pc:sldMkLst>
          <pc:docMk/>
          <pc:sldMk cId="457392967" sldId="314"/>
        </pc:sldMkLst>
        <pc:spChg chg="del">
          <ac:chgData name="Richard Johansson" userId="0c56e746-93d7-4bfb-af80-82c26a7e0231" providerId="ADAL" clId="{F9AB7667-B2BE-4A99-BED8-BF20B9891918}" dt="2025-01-25T16:46:30.832" v="273" actId="478"/>
          <ac:spMkLst>
            <pc:docMk/>
            <pc:sldMk cId="457392967" sldId="314"/>
            <ac:spMk id="2" creationId="{F6F54710-746F-EC46-D912-76B6A55E8682}"/>
          </ac:spMkLst>
        </pc:spChg>
        <pc:picChg chg="add mod">
          <ac:chgData name="Richard Johansson" userId="0c56e746-93d7-4bfb-af80-82c26a7e0231" providerId="ADAL" clId="{F9AB7667-B2BE-4A99-BED8-BF20B9891918}" dt="2025-01-25T16:46:34.047" v="274" actId="1076"/>
          <ac:picMkLst>
            <pc:docMk/>
            <pc:sldMk cId="457392967" sldId="314"/>
            <ac:picMk id="6" creationId="{7EB493A4-CD9D-2BCC-FEA2-C1F4DAE3CDC3}"/>
          </ac:picMkLst>
        </pc:picChg>
      </pc:sldChg>
      <pc:sldChg chg="addSp delSp add mod ord">
        <pc:chgData name="Richard Johansson" userId="0c56e746-93d7-4bfb-af80-82c26a7e0231" providerId="ADAL" clId="{F9AB7667-B2BE-4A99-BED8-BF20B9891918}" dt="2025-01-25T16:47:43.075" v="279"/>
        <pc:sldMkLst>
          <pc:docMk/>
          <pc:sldMk cId="4140474103" sldId="315"/>
        </pc:sldMkLst>
        <pc:spChg chg="del">
          <ac:chgData name="Richard Johansson" userId="0c56e746-93d7-4bfb-af80-82c26a7e0231" providerId="ADAL" clId="{F9AB7667-B2BE-4A99-BED8-BF20B9891918}" dt="2025-01-25T16:47:35.053" v="277" actId="478"/>
          <ac:spMkLst>
            <pc:docMk/>
            <pc:sldMk cId="4140474103" sldId="315"/>
            <ac:spMk id="2" creationId="{BC4AC21E-2A3A-23FD-BB48-8598EC034EF6}"/>
          </ac:spMkLst>
        </pc:spChg>
        <pc:picChg chg="add">
          <ac:chgData name="Richard Johansson" userId="0c56e746-93d7-4bfb-af80-82c26a7e0231" providerId="ADAL" clId="{F9AB7667-B2BE-4A99-BED8-BF20B9891918}" dt="2025-01-25T16:47:31.667" v="276" actId="22"/>
          <ac:picMkLst>
            <pc:docMk/>
            <pc:sldMk cId="4140474103" sldId="315"/>
            <ac:picMk id="6" creationId="{A1936DF2-A3D6-8D00-5F95-6DD7A9072647}"/>
          </ac:picMkLst>
        </pc:picChg>
      </pc:sldChg>
      <pc:sldChg chg="addSp delSp modSp add mod ord">
        <pc:chgData name="Richard Johansson" userId="0c56e746-93d7-4bfb-af80-82c26a7e0231" providerId="ADAL" clId="{F9AB7667-B2BE-4A99-BED8-BF20B9891918}" dt="2025-01-25T16:52:30.534" v="307" actId="1076"/>
        <pc:sldMkLst>
          <pc:docMk/>
          <pc:sldMk cId="1900816523" sldId="316"/>
        </pc:sldMkLst>
        <pc:spChg chg="del">
          <ac:chgData name="Richard Johansson" userId="0c56e746-93d7-4bfb-af80-82c26a7e0231" providerId="ADAL" clId="{F9AB7667-B2BE-4A99-BED8-BF20B9891918}" dt="2025-01-25T16:52:28.089" v="306" actId="478"/>
          <ac:spMkLst>
            <pc:docMk/>
            <pc:sldMk cId="1900816523" sldId="316"/>
            <ac:spMk id="2" creationId="{856B7D69-89C6-86B5-0996-A39389C8B837}"/>
          </ac:spMkLst>
        </pc:spChg>
        <pc:picChg chg="add mod">
          <ac:chgData name="Richard Johansson" userId="0c56e746-93d7-4bfb-af80-82c26a7e0231" providerId="ADAL" clId="{F9AB7667-B2BE-4A99-BED8-BF20B9891918}" dt="2025-01-25T16:52:30.534" v="307" actId="1076"/>
          <ac:picMkLst>
            <pc:docMk/>
            <pc:sldMk cId="1900816523" sldId="316"/>
            <ac:picMk id="6" creationId="{3291676A-1EA3-72CA-C6BC-A0999860E272}"/>
          </ac:picMkLst>
        </pc:picChg>
      </pc:sldChg>
      <pc:sldChg chg="addSp delSp add mod">
        <pc:chgData name="Richard Johansson" userId="0c56e746-93d7-4bfb-af80-82c26a7e0231" providerId="ADAL" clId="{F9AB7667-B2BE-4A99-BED8-BF20B9891918}" dt="2025-01-25T16:50:40.898" v="293" actId="478"/>
        <pc:sldMkLst>
          <pc:docMk/>
          <pc:sldMk cId="798084808" sldId="317"/>
        </pc:sldMkLst>
        <pc:spChg chg="del">
          <ac:chgData name="Richard Johansson" userId="0c56e746-93d7-4bfb-af80-82c26a7e0231" providerId="ADAL" clId="{F9AB7667-B2BE-4A99-BED8-BF20B9891918}" dt="2025-01-25T16:50:40.898" v="293" actId="478"/>
          <ac:spMkLst>
            <pc:docMk/>
            <pc:sldMk cId="798084808" sldId="317"/>
            <ac:spMk id="2" creationId="{A50F21BF-FD81-81E4-DC9D-2C62BAA79743}"/>
          </ac:spMkLst>
        </pc:spChg>
        <pc:picChg chg="add">
          <ac:chgData name="Richard Johansson" userId="0c56e746-93d7-4bfb-af80-82c26a7e0231" providerId="ADAL" clId="{F9AB7667-B2BE-4A99-BED8-BF20B9891918}" dt="2025-01-25T16:50:37.025" v="292" actId="22"/>
          <ac:picMkLst>
            <pc:docMk/>
            <pc:sldMk cId="798084808" sldId="317"/>
            <ac:picMk id="6" creationId="{2D2C68D0-EE84-1110-E176-96171BE5B7B1}"/>
          </ac:picMkLst>
        </pc:picChg>
      </pc:sldChg>
      <pc:sldChg chg="addSp delSp modSp add mod">
        <pc:chgData name="Richard Johansson" userId="0c56e746-93d7-4bfb-af80-82c26a7e0231" providerId="ADAL" clId="{F9AB7667-B2BE-4A99-BED8-BF20B9891918}" dt="2025-01-25T16:50:02.634" v="291" actId="1076"/>
        <pc:sldMkLst>
          <pc:docMk/>
          <pc:sldMk cId="3657457359" sldId="318"/>
        </pc:sldMkLst>
        <pc:spChg chg="del">
          <ac:chgData name="Richard Johansson" userId="0c56e746-93d7-4bfb-af80-82c26a7e0231" providerId="ADAL" clId="{F9AB7667-B2BE-4A99-BED8-BF20B9891918}" dt="2025-01-25T16:49:58.749" v="290" actId="478"/>
          <ac:spMkLst>
            <pc:docMk/>
            <pc:sldMk cId="3657457359" sldId="318"/>
            <ac:spMk id="2" creationId="{5EDE2B47-4531-9C30-776C-5A10ECEADA1A}"/>
          </ac:spMkLst>
        </pc:spChg>
        <pc:picChg chg="add mod">
          <ac:chgData name="Richard Johansson" userId="0c56e746-93d7-4bfb-af80-82c26a7e0231" providerId="ADAL" clId="{F9AB7667-B2BE-4A99-BED8-BF20B9891918}" dt="2025-01-25T16:50:02.634" v="291" actId="1076"/>
          <ac:picMkLst>
            <pc:docMk/>
            <pc:sldMk cId="3657457359" sldId="318"/>
            <ac:picMk id="6" creationId="{E8A6100D-657A-763E-79D6-26FF5A7A4ECE}"/>
          </ac:picMkLst>
        </pc:picChg>
      </pc:sldChg>
      <pc:sldChg chg="add del">
        <pc:chgData name="Richard Johansson" userId="0c56e746-93d7-4bfb-af80-82c26a7e0231" providerId="ADAL" clId="{F9AB7667-B2BE-4A99-BED8-BF20B9891918}" dt="2025-01-25T16:52:45.683" v="309" actId="47"/>
        <pc:sldMkLst>
          <pc:docMk/>
          <pc:sldMk cId="1010954540" sldId="319"/>
        </pc:sldMkLst>
      </pc:sldChg>
      <pc:sldChg chg="add del">
        <pc:chgData name="Richard Johansson" userId="0c56e746-93d7-4bfb-af80-82c26a7e0231" providerId="ADAL" clId="{F9AB7667-B2BE-4A99-BED8-BF20B9891918}" dt="2025-01-25T16:52:43.138" v="308" actId="47"/>
        <pc:sldMkLst>
          <pc:docMk/>
          <pc:sldMk cId="3071805758" sldId="320"/>
        </pc:sldMkLst>
      </pc:sldChg>
      <pc:sldChg chg="addSp delSp modSp add mod">
        <pc:chgData name="Richard Johansson" userId="0c56e746-93d7-4bfb-af80-82c26a7e0231" providerId="ADAL" clId="{F9AB7667-B2BE-4A99-BED8-BF20B9891918}" dt="2025-01-25T16:51:48.344" v="302" actId="478"/>
        <pc:sldMkLst>
          <pc:docMk/>
          <pc:sldMk cId="1748915626" sldId="321"/>
        </pc:sldMkLst>
        <pc:spChg chg="del">
          <ac:chgData name="Richard Johansson" userId="0c56e746-93d7-4bfb-af80-82c26a7e0231" providerId="ADAL" clId="{F9AB7667-B2BE-4A99-BED8-BF20B9891918}" dt="2025-01-25T16:51:34.903" v="298" actId="478"/>
          <ac:spMkLst>
            <pc:docMk/>
            <pc:sldMk cId="1748915626" sldId="321"/>
            <ac:spMk id="2" creationId="{308B5C18-7F6E-E1D6-2F45-D633242BD889}"/>
          </ac:spMkLst>
        </pc:spChg>
        <pc:spChg chg="del">
          <ac:chgData name="Richard Johansson" userId="0c56e746-93d7-4bfb-af80-82c26a7e0231" providerId="ADAL" clId="{F9AB7667-B2BE-4A99-BED8-BF20B9891918}" dt="2025-01-25T16:51:45.356" v="301" actId="478"/>
          <ac:spMkLst>
            <pc:docMk/>
            <pc:sldMk cId="1748915626" sldId="321"/>
            <ac:spMk id="3" creationId="{6A57C529-0A0C-D494-E134-1807EBD6A152}"/>
          </ac:spMkLst>
        </pc:spChg>
        <pc:spChg chg="add del mod">
          <ac:chgData name="Richard Johansson" userId="0c56e746-93d7-4bfb-af80-82c26a7e0231" providerId="ADAL" clId="{F9AB7667-B2BE-4A99-BED8-BF20B9891918}" dt="2025-01-25T16:51:48.344" v="302" actId="478"/>
          <ac:spMkLst>
            <pc:docMk/>
            <pc:sldMk cId="1748915626" sldId="321"/>
            <ac:spMk id="8" creationId="{6B73E91E-1CD0-43BE-3A29-B419C9F6B82A}"/>
          </ac:spMkLst>
        </pc:spChg>
        <pc:picChg chg="add mod">
          <ac:chgData name="Richard Johansson" userId="0c56e746-93d7-4bfb-af80-82c26a7e0231" providerId="ADAL" clId="{F9AB7667-B2BE-4A99-BED8-BF20B9891918}" dt="2025-01-25T16:51:41.113" v="300" actId="14100"/>
          <ac:picMkLst>
            <pc:docMk/>
            <pc:sldMk cId="1748915626" sldId="321"/>
            <ac:picMk id="6" creationId="{76879ECF-E93B-8DD8-FEBE-51F4AF1CD268}"/>
          </ac:picMkLst>
        </pc:picChg>
      </pc:sldChg>
    </pc:docChg>
  </pc:docChgLst>
  <pc:docChgLst>
    <pc:chgData name="Richard Johansson" userId="0c56e746-93d7-4bfb-af80-82c26a7e0231" providerId="ADAL" clId="{94552BFF-0684-4FBB-BA39-5523875A4297}"/>
    <pc:docChg chg="custSel modSld">
      <pc:chgData name="Richard Johansson" userId="0c56e746-93d7-4bfb-af80-82c26a7e0231" providerId="ADAL" clId="{94552BFF-0684-4FBB-BA39-5523875A4297}" dt="2024-12-17T21:35:10.483" v="682" actId="20577"/>
      <pc:docMkLst>
        <pc:docMk/>
      </pc:docMkLst>
      <pc:sldChg chg="modSp mod">
        <pc:chgData name="Richard Johansson" userId="0c56e746-93d7-4bfb-af80-82c26a7e0231" providerId="ADAL" clId="{94552BFF-0684-4FBB-BA39-5523875A4297}" dt="2024-12-17T21:30:30.505" v="357" actId="1076"/>
        <pc:sldMkLst>
          <pc:docMk/>
          <pc:sldMk cId="3558699168" sldId="259"/>
        </pc:sldMkLst>
        <pc:spChg chg="mod">
          <ac:chgData name="Richard Johansson" userId="0c56e746-93d7-4bfb-af80-82c26a7e0231" providerId="ADAL" clId="{94552BFF-0684-4FBB-BA39-5523875A4297}" dt="2024-12-17T21:30:30.505" v="357" actId="1076"/>
          <ac:spMkLst>
            <pc:docMk/>
            <pc:sldMk cId="3558699168" sldId="259"/>
            <ac:spMk id="2" creationId="{FA28A027-2127-3240-BE7C-DE46D9349CCE}"/>
          </ac:spMkLst>
        </pc:spChg>
        <pc:spChg chg="mod">
          <ac:chgData name="Richard Johansson" userId="0c56e746-93d7-4bfb-af80-82c26a7e0231" providerId="ADAL" clId="{94552BFF-0684-4FBB-BA39-5523875A4297}" dt="2024-12-17T21:30:24.750" v="356" actId="1076"/>
          <ac:spMkLst>
            <pc:docMk/>
            <pc:sldMk cId="3558699168" sldId="259"/>
            <ac:spMk id="6" creationId="{4E96EAB6-2F3A-2735-EC54-184BD3C566F3}"/>
          </ac:spMkLst>
        </pc:spChg>
        <pc:picChg chg="mod">
          <ac:chgData name="Richard Johansson" userId="0c56e746-93d7-4bfb-af80-82c26a7e0231" providerId="ADAL" clId="{94552BFF-0684-4FBB-BA39-5523875A4297}" dt="2024-12-17T21:15:58.754" v="60" actId="1076"/>
          <ac:picMkLst>
            <pc:docMk/>
            <pc:sldMk cId="3558699168" sldId="259"/>
            <ac:picMk id="7" creationId="{EEEC40CE-98A8-D7DC-6670-DBD006F51AA8}"/>
          </ac:picMkLst>
        </pc:picChg>
      </pc:sldChg>
      <pc:sldChg chg="modSp mod modNotesTx">
        <pc:chgData name="Richard Johansson" userId="0c56e746-93d7-4bfb-af80-82c26a7e0231" providerId="ADAL" clId="{94552BFF-0684-4FBB-BA39-5523875A4297}" dt="2024-12-17T21:35:10.483" v="682" actId="20577"/>
        <pc:sldMkLst>
          <pc:docMk/>
          <pc:sldMk cId="2523834647" sldId="260"/>
        </pc:sldMkLst>
        <pc:spChg chg="mod">
          <ac:chgData name="Richard Johansson" userId="0c56e746-93d7-4bfb-af80-82c26a7e0231" providerId="ADAL" clId="{94552BFF-0684-4FBB-BA39-5523875A4297}" dt="2024-12-17T21:16:58.408" v="115" actId="20577"/>
          <ac:spMkLst>
            <pc:docMk/>
            <pc:sldMk cId="2523834647" sldId="260"/>
            <ac:spMk id="2" creationId="{37D7F792-081D-6C0F-6ABA-5F489CBF0B09}"/>
          </ac:spMkLst>
        </pc:spChg>
      </pc:sldChg>
      <pc:sldChg chg="addSp delSp modSp mod">
        <pc:chgData name="Richard Johansson" userId="0c56e746-93d7-4bfb-af80-82c26a7e0231" providerId="ADAL" clId="{94552BFF-0684-4FBB-BA39-5523875A4297}" dt="2024-12-17T21:31:02.846" v="382" actId="478"/>
        <pc:sldMkLst>
          <pc:docMk/>
          <pc:sldMk cId="1148416625" sldId="261"/>
        </pc:sldMkLst>
        <pc:spChg chg="add mod">
          <ac:chgData name="Richard Johansson" userId="0c56e746-93d7-4bfb-af80-82c26a7e0231" providerId="ADAL" clId="{94552BFF-0684-4FBB-BA39-5523875A4297}" dt="2024-12-17T21:30:51.117" v="358" actId="478"/>
          <ac:spMkLst>
            <pc:docMk/>
            <pc:sldMk cId="1148416625" sldId="261"/>
            <ac:spMk id="7" creationId="{733F0118-13D4-D0FA-659B-B2B4962D9472}"/>
          </ac:spMkLst>
        </pc:spChg>
      </pc:sldChg>
      <pc:sldChg chg="modSp mod">
        <pc:chgData name="Richard Johansson" userId="0c56e746-93d7-4bfb-af80-82c26a7e0231" providerId="ADAL" clId="{94552BFF-0684-4FBB-BA39-5523875A4297}" dt="2024-12-17T21:31:20.476" v="465" actId="20577"/>
        <pc:sldMkLst>
          <pc:docMk/>
          <pc:sldMk cId="516623654" sldId="262"/>
        </pc:sldMkLst>
        <pc:spChg chg="mod">
          <ac:chgData name="Richard Johansson" userId="0c56e746-93d7-4bfb-af80-82c26a7e0231" providerId="ADAL" clId="{94552BFF-0684-4FBB-BA39-5523875A4297}" dt="2024-12-17T21:31:20.476" v="465" actId="20577"/>
          <ac:spMkLst>
            <pc:docMk/>
            <pc:sldMk cId="516623654" sldId="262"/>
            <ac:spMk id="2" creationId="{C2504498-3D55-9573-18EE-CCC5FE8CAD0F}"/>
          </ac:spMkLst>
        </pc:spChg>
      </pc:sldChg>
      <pc:sldChg chg="delSp modSp mod">
        <pc:chgData name="Richard Johansson" userId="0c56e746-93d7-4bfb-af80-82c26a7e0231" providerId="ADAL" clId="{94552BFF-0684-4FBB-BA39-5523875A4297}" dt="2024-12-17T21:31:33.661" v="482" actId="478"/>
        <pc:sldMkLst>
          <pc:docMk/>
          <pc:sldMk cId="1534253920" sldId="263"/>
        </pc:sldMkLst>
      </pc:sldChg>
      <pc:sldChg chg="delSp modSp mod">
        <pc:chgData name="Richard Johansson" userId="0c56e746-93d7-4bfb-af80-82c26a7e0231" providerId="ADAL" clId="{94552BFF-0684-4FBB-BA39-5523875A4297}" dt="2024-12-17T21:31:50.915" v="496" actId="478"/>
        <pc:sldMkLst>
          <pc:docMk/>
          <pc:sldMk cId="3513140351" sldId="265"/>
        </pc:sldMkLst>
      </pc:sldChg>
      <pc:sldChg chg="delSp modSp mod">
        <pc:chgData name="Richard Johansson" userId="0c56e746-93d7-4bfb-af80-82c26a7e0231" providerId="ADAL" clId="{94552BFF-0684-4FBB-BA39-5523875A4297}" dt="2024-12-17T21:32:07.480" v="533" actId="20577"/>
        <pc:sldMkLst>
          <pc:docMk/>
          <pc:sldMk cId="2013997809" sldId="266"/>
        </pc:sldMkLst>
      </pc:sldChg>
      <pc:sldChg chg="modSp mod">
        <pc:chgData name="Richard Johansson" userId="0c56e746-93d7-4bfb-af80-82c26a7e0231" providerId="ADAL" clId="{94552BFF-0684-4FBB-BA39-5523875A4297}" dt="2024-12-17T21:32:20.772" v="546" actId="20577"/>
        <pc:sldMkLst>
          <pc:docMk/>
          <pc:sldMk cId="133048761" sldId="269"/>
        </pc:sldMkLst>
      </pc:sldChg>
      <pc:sldChg chg="modSp mod">
        <pc:chgData name="Richard Johansson" userId="0c56e746-93d7-4bfb-af80-82c26a7e0231" providerId="ADAL" clId="{94552BFF-0684-4FBB-BA39-5523875A4297}" dt="2024-12-17T21:33:58.191" v="610" actId="20577"/>
        <pc:sldMkLst>
          <pc:docMk/>
          <pc:sldMk cId="3992124645" sldId="277"/>
        </pc:sldMkLst>
      </pc:sldChg>
      <pc:sldChg chg="delSp modSp mod">
        <pc:chgData name="Richard Johansson" userId="0c56e746-93d7-4bfb-af80-82c26a7e0231" providerId="ADAL" clId="{94552BFF-0684-4FBB-BA39-5523875A4297}" dt="2024-12-17T21:32:48.572" v="559" actId="478"/>
        <pc:sldMkLst>
          <pc:docMk/>
          <pc:sldMk cId="189606375" sldId="278"/>
        </pc:sldMkLst>
        <pc:spChg chg="mod">
          <ac:chgData name="Richard Johansson" userId="0c56e746-93d7-4bfb-af80-82c26a7e0231" providerId="ADAL" clId="{94552BFF-0684-4FBB-BA39-5523875A4297}" dt="2024-12-17T21:32:33.066" v="547" actId="20577"/>
          <ac:spMkLst>
            <pc:docMk/>
            <pc:sldMk cId="189606375" sldId="278"/>
            <ac:spMk id="3" creationId="{A992C3CD-F814-A024-7FE4-506168D33B31}"/>
          </ac:spMkLst>
        </pc:spChg>
      </pc:sldChg>
      <pc:sldChg chg="delSp modSp mod">
        <pc:chgData name="Richard Johansson" userId="0c56e746-93d7-4bfb-af80-82c26a7e0231" providerId="ADAL" clId="{94552BFF-0684-4FBB-BA39-5523875A4297}" dt="2024-12-17T21:33:35.161" v="584" actId="20577"/>
        <pc:sldMkLst>
          <pc:docMk/>
          <pc:sldMk cId="3013092927" sldId="283"/>
        </pc:sldMkLst>
        <pc:spChg chg="mod">
          <ac:chgData name="Richard Johansson" userId="0c56e746-93d7-4bfb-af80-82c26a7e0231" providerId="ADAL" clId="{94552BFF-0684-4FBB-BA39-5523875A4297}" dt="2024-12-17T21:33:27.309" v="572" actId="20577"/>
          <ac:spMkLst>
            <pc:docMk/>
            <pc:sldMk cId="3013092927" sldId="283"/>
            <ac:spMk id="3" creationId="{A992C3CD-F814-A024-7FE4-506168D33B31}"/>
          </ac:spMkLst>
        </pc:spChg>
      </pc:sldChg>
      <pc:sldChg chg="modSp mod">
        <pc:chgData name="Richard Johansson" userId="0c56e746-93d7-4bfb-af80-82c26a7e0231" providerId="ADAL" clId="{94552BFF-0684-4FBB-BA39-5523875A4297}" dt="2024-12-17T21:33:11.678" v="571" actId="20577"/>
        <pc:sldMkLst>
          <pc:docMk/>
          <pc:sldMk cId="753539917" sldId="284"/>
        </pc:sldMkLst>
      </pc:sldChg>
      <pc:sldChg chg="modSp mod">
        <pc:chgData name="Richard Johansson" userId="0c56e746-93d7-4bfb-af80-82c26a7e0231" providerId="ADAL" clId="{94552BFF-0684-4FBB-BA39-5523875A4297}" dt="2024-12-17T21:34:15.725" v="636" actId="20577"/>
        <pc:sldMkLst>
          <pc:docMk/>
          <pc:sldMk cId="1986699419" sldId="285"/>
        </pc:sldMkLst>
      </pc:sldChg>
    </pc:docChg>
  </pc:docChgLst>
  <pc:docChgLst>
    <pc:chgData name="Richard Johansson" userId="S::richard.johansson@biodlarna.se::0c56e746-93d7-4bfb-af80-82c26a7e0231" providerId="AD" clId="Web-{188AECD3-8103-B177-8012-10AD58777415}"/>
    <pc:docChg chg="modSld">
      <pc:chgData name="Richard Johansson" userId="S::richard.johansson@biodlarna.se::0c56e746-93d7-4bfb-af80-82c26a7e0231" providerId="AD" clId="Web-{188AECD3-8103-B177-8012-10AD58777415}" dt="2025-01-26T16:48:27.358" v="8" actId="20577"/>
      <pc:docMkLst>
        <pc:docMk/>
      </pc:docMkLst>
      <pc:sldChg chg="modSp">
        <pc:chgData name="Richard Johansson" userId="S::richard.johansson@biodlarna.se::0c56e746-93d7-4bfb-af80-82c26a7e0231" providerId="AD" clId="Web-{188AECD3-8103-B177-8012-10AD58777415}" dt="2025-01-26T16:48:27.358" v="8" actId="20577"/>
        <pc:sldMkLst>
          <pc:docMk/>
          <pc:sldMk cId="2523834647" sldId="260"/>
        </pc:sldMkLst>
        <pc:spChg chg="mod">
          <ac:chgData name="Richard Johansson" userId="S::richard.johansson@biodlarna.se::0c56e746-93d7-4bfb-af80-82c26a7e0231" providerId="AD" clId="Web-{188AECD3-8103-B177-8012-10AD58777415}" dt="2025-01-26T16:48:27.358" v="8" actId="20577"/>
          <ac:spMkLst>
            <pc:docMk/>
            <pc:sldMk cId="2523834647" sldId="260"/>
            <ac:spMk id="2" creationId="{37D7F792-081D-6C0F-6ABA-5F489CBF0B09}"/>
          </ac:spMkLst>
        </pc:spChg>
      </pc:sldChg>
    </pc:docChg>
  </pc:docChgLst>
  <pc:docChgLst>
    <pc:chgData name="Richard Johansson" userId="S::richard.johansson@biodlarna.se::0c56e746-93d7-4bfb-af80-82c26a7e0231" providerId="AD" clId="Web-{E8A31B25-5FC2-6218-19F2-9F86EA2C9577}"/>
    <pc:docChg chg="modSld">
      <pc:chgData name="Richard Johansson" userId="S::richard.johansson@biodlarna.se::0c56e746-93d7-4bfb-af80-82c26a7e0231" providerId="AD" clId="Web-{E8A31B25-5FC2-6218-19F2-9F86EA2C9577}" dt="2025-01-27T06:49:43.072" v="4" actId="20577"/>
      <pc:docMkLst>
        <pc:docMk/>
      </pc:docMkLst>
      <pc:sldChg chg="modSp">
        <pc:chgData name="Richard Johansson" userId="S::richard.johansson@biodlarna.se::0c56e746-93d7-4bfb-af80-82c26a7e0231" providerId="AD" clId="Web-{E8A31B25-5FC2-6218-19F2-9F86EA2C9577}" dt="2025-01-27T06:49:43.072" v="4" actId="20577"/>
        <pc:sldMkLst>
          <pc:docMk/>
          <pc:sldMk cId="2523834647" sldId="260"/>
        </pc:sldMkLst>
        <pc:spChg chg="mod">
          <ac:chgData name="Richard Johansson" userId="S::richard.johansson@biodlarna.se::0c56e746-93d7-4bfb-af80-82c26a7e0231" providerId="AD" clId="Web-{E8A31B25-5FC2-6218-19F2-9F86EA2C9577}" dt="2025-01-27T06:49:43.072" v="4" actId="20577"/>
          <ac:spMkLst>
            <pc:docMk/>
            <pc:sldMk cId="2523834647" sldId="260"/>
            <ac:spMk id="2" creationId="{37D7F792-081D-6C0F-6ABA-5F489CBF0B0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7382F69-4E59-4E6D-A75B-78F36935B3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304E241-A7A6-42E1-A7B1-EF431DABF22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31BFE-DC96-497F-B940-844E4426B40B}" type="datetimeFigureOut">
              <a:rPr lang="sv-SE" smtClean="0"/>
              <a:t>2025-04-07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81A7066-582F-40DE-A588-969F2C52BD4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4BB3D5A-6941-42D1-A1AB-8A2F9E1E58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FC5D-4AC1-4267-8748-A24D9BD100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165169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49D72-2319-4CF9-B4F9-8761F1757738}" type="datetimeFigureOut">
              <a:rPr lang="sv-SE" smtClean="0"/>
              <a:t>2025-04-07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CC0E0-4C9D-481F-AFF8-6951EAF740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495733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ea typeface="Calibri"/>
                <a:cs typeface="Calibri"/>
              </a:rPr>
              <a:t>Välkommna</a:t>
            </a:r>
            <a:r>
              <a:rPr lang="en-US" dirty="0">
                <a:ea typeface="Calibri"/>
                <a:cs typeface="Calibri"/>
              </a:rPr>
              <a:t> till </a:t>
            </a:r>
            <a:r>
              <a:rPr lang="en-US" dirty="0" err="1">
                <a:ea typeface="Calibri"/>
                <a:cs typeface="Calibri"/>
              </a:rPr>
              <a:t>kursen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Säker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Honungshantering</a:t>
            </a:r>
            <a:r>
              <a:rPr lang="en-US" dirty="0">
                <a:ea typeface="Calibri"/>
                <a:cs typeface="Calibri"/>
              </a:rPr>
              <a:t>, </a:t>
            </a:r>
          </a:p>
          <a:p>
            <a:r>
              <a:rPr lang="en-US" dirty="0">
                <a:ea typeface="Calibri"/>
                <a:cs typeface="Calibri"/>
              </a:rPr>
              <a:t>del 1, 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 err="1">
                <a:ea typeface="Calibri"/>
                <a:cs typeface="Calibri"/>
              </a:rPr>
              <a:t>allmän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hygien</a:t>
            </a:r>
            <a:r>
              <a:rPr lang="en-US" dirty="0">
                <a:ea typeface="Calibri"/>
                <a:cs typeface="Calibri"/>
              </a:rPr>
              <a:t>, </a:t>
            </a:r>
            <a:r>
              <a:rPr lang="en-US" dirty="0" err="1">
                <a:ea typeface="Calibri"/>
                <a:cs typeface="Calibri"/>
              </a:rPr>
              <a:t>en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vägledning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från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kupa</a:t>
            </a:r>
            <a:r>
              <a:rPr lang="en-US" dirty="0">
                <a:ea typeface="Calibri"/>
                <a:cs typeface="Calibri"/>
              </a:rPr>
              <a:t> till </a:t>
            </a:r>
            <a:r>
              <a:rPr lang="en-US" dirty="0" err="1">
                <a:ea typeface="Calibri"/>
                <a:cs typeface="Calibri"/>
              </a:rPr>
              <a:t>burk</a:t>
            </a:r>
            <a:r>
              <a:rPr lang="en-US" dirty="0">
                <a:ea typeface="Calibri"/>
                <a:cs typeface="Calibri"/>
              </a:rPr>
              <a:t>.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 err="1">
                <a:ea typeface="Calibri"/>
                <a:cs typeface="Calibri"/>
              </a:rPr>
              <a:t>Utbildningsmaterial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framtaget</a:t>
            </a:r>
            <a:r>
              <a:rPr lang="en-US" dirty="0">
                <a:ea typeface="Calibri"/>
                <a:cs typeface="Calibri"/>
              </a:rPr>
              <a:t> av </a:t>
            </a:r>
            <a:r>
              <a:rPr lang="en-US" dirty="0" err="1">
                <a:ea typeface="Calibri"/>
                <a:cs typeface="Calibri"/>
              </a:rPr>
              <a:t>Sveriges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Biodlares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Riksförbund</a:t>
            </a:r>
            <a:r>
              <a:rPr lang="en-US" dirty="0"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3384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FEBCD-536F-A6A9-018A-C60BA1196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BBC863F-E445-12BD-8306-28C98FBE7F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5E60C96-755B-563F-7932-0A1D78F818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Lagstiftningens krav är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  <a:p>
            <a:r>
              <a:rPr lang="sv-SE" dirty="0"/>
              <a:t>Allmänna krav på god hygien.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Krav på vattenhalt enligt honungsdirektivet. 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7136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9C8A7-E6E5-2083-0E5B-E35743345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1AC1386-3320-03B7-E928-02921E9307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393B961-C32F-AFDB-CAB5-C7A3AA6977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Branschens rekommendationer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  <a:p>
            <a:r>
              <a:rPr lang="sv-SE" dirty="0"/>
              <a:t>Vid skörd av ramar placeras ramarna i rena lådor. </a:t>
            </a:r>
          </a:p>
          <a:p>
            <a:endParaRPr lang="sv-SE" dirty="0"/>
          </a:p>
          <a:p>
            <a:r>
              <a:rPr lang="sv-SE" dirty="0"/>
              <a:t>För att undvika kontakt med jord och damm får lådor och ramar inte ställas direkt på marken. Lådor med ramar placeras alltid på rent underlag.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Vattenhalten på honung kan mätas med </a:t>
            </a:r>
            <a:r>
              <a:rPr lang="sv-SE" dirty="0" err="1"/>
              <a:t>refraktometer</a:t>
            </a:r>
            <a:r>
              <a:rPr lang="sv-SE" dirty="0"/>
              <a:t>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Använd </a:t>
            </a:r>
            <a:r>
              <a:rPr lang="sv-SE" dirty="0" err="1"/>
              <a:t>biblås</a:t>
            </a:r>
            <a:r>
              <a:rPr lang="sv-SE" dirty="0"/>
              <a:t> med försiktighet så att damm inte yr upp vid skattning.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18878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DAED3-9DC0-74E4-EB8C-ACE82C14F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0188087-EEC3-6D69-9AE1-176FBAAD6F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7732F76-EEAC-F1DA-37D6-5A2BEB0904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Transport och mellanlagring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  <a:p>
            <a:r>
              <a:rPr lang="sv-SE" dirty="0">
                <a:ea typeface="Calibri"/>
                <a:cs typeface="Calibri"/>
              </a:rPr>
              <a:t>Fara att damm </a:t>
            </a:r>
            <a:r>
              <a:rPr lang="sv-SE" dirty="0"/>
              <a:t>och andra främmande partiklar, bin eller andra insekter följer med in till utrymme för honungshantering. 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Förändring av honungens innehåll eller kvalitet.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88630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Lagstiftningens krav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 err="1">
                <a:ea typeface="Calibri"/>
                <a:cs typeface="Calibri"/>
              </a:rPr>
              <a:t>Almänna</a:t>
            </a:r>
            <a:r>
              <a:rPr lang="sv-SE" dirty="0">
                <a:ea typeface="Calibri"/>
                <a:cs typeface="Calibri"/>
              </a:rPr>
              <a:t> krav på god hygien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Livsmedelsverkets föreskrift om honung och honungsdirektivet</a:t>
            </a: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52996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Branschens rekommendationer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  <a:p>
            <a:r>
              <a:rPr lang="sv-SE" dirty="0"/>
              <a:t>Vid transport används täckta lådor och kärl samt täckt fordon för att motverka föroreningar av partiklar och förhindra röveri samt att minimera antal bin som följer med.</a:t>
            </a:r>
          </a:p>
          <a:p>
            <a:endParaRPr lang="sv-SE" dirty="0"/>
          </a:p>
          <a:p>
            <a:r>
              <a:rPr lang="sv-SE" dirty="0"/>
              <a:t>Lådor med ramar ska skyddas från damm och smuts vid mellanlagring.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Mellanlagring ska ske i utrymmen som inte påverkar honungens vattenhalt eller HMF-värde. </a:t>
            </a:r>
            <a:endParaRPr lang="sv-SE" dirty="0">
              <a:ea typeface="Calibri"/>
              <a:cs typeface="Calibri"/>
            </a:endParaRPr>
          </a:p>
          <a:p>
            <a:br>
              <a:rPr lang="en-US" dirty="0"/>
            </a:br>
            <a:endParaRPr lang="en-US" dirty="0"/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4943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Lokal för honungshantering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Fara att </a:t>
            </a:r>
            <a:r>
              <a:rPr lang="sv-SE" dirty="0"/>
              <a:t>föroreningar eller skadedjur kan komma i kontakt med honung och vax.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Hög luftfuktighet och temperatur i lokalen kan påverka honungen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Lagstiftningens krav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Hantering av honung ska ske under lämpliga hygieniska förhållanden. </a:t>
            </a:r>
          </a:p>
          <a:p>
            <a:endParaRPr lang="sv-SE" dirty="0"/>
          </a:p>
          <a:p>
            <a:r>
              <a:rPr lang="sv-SE" dirty="0"/>
              <a:t>Det ska finnas handtvättmöjlighet i närheten av arbetet.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Skadedjur ska bekämpas.</a:t>
            </a: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94588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Branschens rekommendation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  <a:p>
            <a:r>
              <a:rPr lang="sv-SE" dirty="0"/>
              <a:t>Lokalutrymmena ska inte påverka honungens innehåll. Annan verksamhet utöver honungshantering får inte ske i lokalerna samtidigt.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Lokalens väggar och golv ska vara av material som är lätta att hålla rena.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Utvändiga upplagsytor för material ska ordnas på sådant sätt att skadedjur undviks.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Särskilda arbetskläder, rock, overall, hårskydd, som bara används för honungsarbetet ska användas. Rock eller overall ska inte ha utvändig öppen bröstficka.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Samma utrymme kan användas för såväl avtäckning/slungning som tappning under förutsättning att det inte sker samtidigt. 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br>
              <a:rPr lang="en-US" dirty="0"/>
            </a:br>
            <a:endParaRPr lang="en-US" dirty="0"/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50318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Hopsättning av kartonger för honungsburkar ska inte ske i direkt anslutning till tappning av honung på grund av risken för damm och andra partiklar från kartongerna.</a:t>
            </a:r>
          </a:p>
          <a:p>
            <a:endParaRPr lang="en-US" dirty="0"/>
          </a:p>
          <a:p>
            <a:r>
              <a:rPr lang="sv-SE" dirty="0"/>
              <a:t>Utrymmet ska vara väl ordnat och städat före varje nytt arbetsmoment.</a:t>
            </a:r>
          </a:p>
          <a:p>
            <a:endParaRPr lang="en-US" dirty="0"/>
          </a:p>
          <a:p>
            <a:r>
              <a:rPr lang="sv-SE" dirty="0"/>
              <a:t>Det ska finnas tillräcklig belysning för att underlätta arbetet och undvika förorening. Lampor ska vara kapslade så att glas och smuts från glödlampor eller skärmar inte kan komma i kontakt med honungen.</a:t>
            </a:r>
          </a:p>
          <a:p>
            <a:endParaRPr lang="en-US" dirty="0"/>
          </a:p>
          <a:p>
            <a:r>
              <a:rPr lang="sv-SE" dirty="0"/>
              <a:t>Händer och redskap ska hållas rena. </a:t>
            </a:r>
          </a:p>
          <a:p>
            <a:endParaRPr lang="en-US" dirty="0"/>
          </a:p>
          <a:p>
            <a:r>
              <a:rPr lang="sv-SE" dirty="0"/>
              <a:t>Om det finns toalett i lokalen ska den vara avskild med två dörrar.</a:t>
            </a:r>
          </a:p>
          <a:p>
            <a:endParaRPr lang="en-US" dirty="0"/>
          </a:p>
          <a:p>
            <a:r>
              <a:rPr lang="sv-SE" dirty="0"/>
              <a:t>Klocka och smycken ska inte användas vid slungning.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Bin ska undvikas i lokalerna, särskild fälla eller utsläpp bör vid behov ordnas för att minska risken för bin i honungen.</a:t>
            </a:r>
          </a:p>
        </p:txBody>
      </p:sp>
    </p:spTree>
    <p:extLst>
      <p:ext uri="{BB962C8B-B14F-4D97-AF65-F5344CB8AC3E}">
        <p14:creationId xmlns:p14="http://schemas.microsoft.com/office/powerpoint/2010/main" val="39908673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Avtäckning och extrahering</a:t>
            </a:r>
          </a:p>
          <a:p>
            <a:endParaRPr lang="sv-SE" dirty="0"/>
          </a:p>
          <a:p>
            <a:endParaRPr lang="en-US" dirty="0"/>
          </a:p>
          <a:p>
            <a:r>
              <a:rPr lang="sv-SE" dirty="0">
                <a:ea typeface="Calibri"/>
                <a:cs typeface="Calibri"/>
              </a:rPr>
              <a:t>Fara kan förekomma genom honung som kan förorenas av partiklar eller av icke livsmedelsgodkänd utrustning.</a:t>
            </a: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9054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2D479-6319-82BB-C3AF-36BEC5D19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E2330A5-2357-0EF6-8B5E-130B0E4664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8D0A74B-5351-F3DC-94F3-65508469E3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Lagstiftningens krav</a:t>
            </a:r>
          </a:p>
          <a:p>
            <a:endParaRPr lang="sv-SE" dirty="0"/>
          </a:p>
          <a:p>
            <a:endParaRPr lang="en-US" dirty="0"/>
          </a:p>
          <a:p>
            <a:r>
              <a:rPr lang="sv-SE" dirty="0">
                <a:ea typeface="Calibri"/>
                <a:cs typeface="Calibri"/>
              </a:rPr>
              <a:t>Allmänna krav på god hygien.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Livsmedelsgodkända kärl, redskap och övrig utrustning ska användas.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Branschens rekommendationer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Skattlådor placeras på rent underlag före avtäckning och slungning.</a:t>
            </a:r>
          </a:p>
          <a:p>
            <a:endParaRPr lang="sv-SE" dirty="0"/>
          </a:p>
          <a:p>
            <a:r>
              <a:rPr lang="sv-SE" dirty="0"/>
              <a:t>Använd tillräckligt arbetsutrymme för avtäckning för att förhindra föroreningar från skattlådor.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3256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Innehållet i denna presentation är baserad på kapitel 2, 3 och 4 i boken Säker honungshantering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Vi kommer nu gå igenom Allmän hygien, 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Skörd och honungshantering 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och Efterhantering av honung</a:t>
            </a:r>
          </a:p>
        </p:txBody>
      </p:sp>
    </p:spTree>
    <p:extLst>
      <p:ext uri="{BB962C8B-B14F-4D97-AF65-F5344CB8AC3E}">
        <p14:creationId xmlns:p14="http://schemas.microsoft.com/office/powerpoint/2010/main" val="4662896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3E137-3E80-387A-9C06-A81047DA6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3BA9218F-D1A8-91C6-774C-27E4E27675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5C17A24-D0CC-3D1A-1DE6-5FE4811C66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Slungan ska vara i livsmedelsgodkänt material. Slungan ska vara i gott skick, väl rengjord och torr. Vid underhåll får endast livsmedelsgodkänt smörjfett användas.</a:t>
            </a: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r>
              <a:rPr lang="sv-SE" dirty="0"/>
              <a:t>Honung i bivax ska hanteras i ren lokal avskilt i tid från annan aktivitet.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Kraven för kontaktmaterial för livsmedel och vara uppfyllda samt försedda med symbolen eller annan märkning som visar hur materialet kan användas.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Den som hyr eller lånar ut utrusning och lokal ska kontakta kommunen för eventuell handläggning och registrering.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04253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69865-D290-618D-B688-DC6C072B4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8E2BE11-1DD1-7506-53C3-60A63B1D6D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22727C86-E9D0-EF41-140B-390A423EB9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Silning och klarning</a:t>
            </a:r>
          </a:p>
          <a:p>
            <a:endParaRPr lang="sv-SE" dirty="0"/>
          </a:p>
          <a:p>
            <a:endParaRPr lang="en-US" dirty="0"/>
          </a:p>
          <a:p>
            <a:r>
              <a:rPr lang="sv-SE" dirty="0">
                <a:ea typeface="Calibri"/>
                <a:cs typeface="Calibri"/>
              </a:rPr>
              <a:t>Fara genom förorening av partiklar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Lagstiftningens krav är allmänna krav på god hygien samt Livsmedelsverkets föreskrift om honung och honungsdirektivet</a:t>
            </a: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71575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925A4-BFA4-8244-D69C-47EAE5521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6F7EF3E-5EA5-B7AE-3133-CC6B8AD072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95E5234-A76B-73C6-F722-B927D2EE84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Branschens rekommendationer</a:t>
            </a:r>
          </a:p>
          <a:p>
            <a:endParaRPr lang="sv-SE" dirty="0"/>
          </a:p>
          <a:p>
            <a:endParaRPr lang="en-US" dirty="0"/>
          </a:p>
          <a:p>
            <a:r>
              <a:rPr lang="sv-SE" dirty="0"/>
              <a:t>Kontrollera att silar inte är skadade. Silarna ska vara väl rengjorda och torra.</a:t>
            </a:r>
          </a:p>
          <a:p>
            <a:endParaRPr lang="sv-SE" dirty="0"/>
          </a:p>
          <a:p>
            <a:r>
              <a:rPr lang="sv-SE" dirty="0"/>
              <a:t>Kontrollera utsidan av silar för att hindra partiklar som kan följa med ned i den silade honungen.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Silning med maskstorlek mindre än 0,2 millimeter är inte tillåtet. Branschens rekommendation är även att maskstorlek ska vara högst 1millimeter.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66680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B2AE7-13CD-30E8-DB10-1585A7CBF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144C66F-74FC-B537-068E-75304D88CC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BAA463ED-8436-D483-F751-32BC277695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Efterhantering av honung.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  <a:p>
            <a:r>
              <a:rPr lang="sv-SE" dirty="0">
                <a:ea typeface="Calibri" panose="020F0502020204030204"/>
                <a:cs typeface="Calibri" panose="020F0502020204030204"/>
              </a:rPr>
              <a:t>Kristallisation, </a:t>
            </a:r>
            <a:r>
              <a:rPr lang="sv-SE" dirty="0" err="1">
                <a:ea typeface="Calibri" panose="020F0502020204030204"/>
                <a:cs typeface="Calibri" panose="020F0502020204030204"/>
              </a:rPr>
              <a:t>rörning</a:t>
            </a:r>
            <a:r>
              <a:rPr lang="sv-SE" dirty="0">
                <a:ea typeface="Calibri" panose="020F0502020204030204"/>
                <a:cs typeface="Calibri" panose="020F0502020204030204"/>
              </a:rPr>
              <a:t> och ympning.</a:t>
            </a: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r>
              <a:rPr lang="sv-SE" dirty="0">
                <a:ea typeface="Calibri" panose="020F0502020204030204"/>
                <a:cs typeface="Calibri" panose="020F0502020204030204"/>
              </a:rPr>
              <a:t>Fara kan utgöras av användning av annan honung än din egen vid tillsättning av ymp.</a:t>
            </a: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r>
              <a:rPr lang="sv-SE" dirty="0">
                <a:ea typeface="Calibri" panose="020F0502020204030204"/>
                <a:cs typeface="Calibri" panose="020F0502020204030204"/>
              </a:rPr>
              <a:t>Risk för kontaminering av partiklar vid </a:t>
            </a:r>
            <a:r>
              <a:rPr lang="sv-SE" dirty="0" err="1">
                <a:ea typeface="Calibri" panose="020F0502020204030204"/>
                <a:cs typeface="Calibri" panose="020F0502020204030204"/>
              </a:rPr>
              <a:t>rörning</a:t>
            </a:r>
            <a:r>
              <a:rPr lang="sv-SE" dirty="0">
                <a:ea typeface="Calibri" panose="020F0502020204030204"/>
                <a:cs typeface="Calibri" panose="020F0502020204030204"/>
              </a:rPr>
              <a:t>.</a:t>
            </a: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959866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Lagstiftningens krav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Allmänna krav på god hygien.</a:t>
            </a:r>
          </a:p>
          <a:p>
            <a:endParaRPr lang="sv-SE" dirty="0"/>
          </a:p>
          <a:p>
            <a:r>
              <a:rPr lang="sv-SE" dirty="0"/>
              <a:t>Som primärproducent får du endast använda egen honung vid ympning. </a:t>
            </a:r>
            <a:endParaRPr lang="sv-SE" dirty="0">
              <a:ea typeface="Calibri"/>
              <a:cs typeface="Calibri"/>
            </a:endParaRPr>
          </a:p>
          <a:p>
            <a:endParaRPr lang="sv-SE" dirty="0"/>
          </a:p>
          <a:p>
            <a:r>
              <a:rPr lang="sv-SE" dirty="0"/>
              <a:t>Branschens rekommendationer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Skumma av honungsytan före </a:t>
            </a:r>
            <a:r>
              <a:rPr lang="sv-SE" dirty="0" err="1"/>
              <a:t>rörning</a:t>
            </a:r>
            <a:r>
              <a:rPr lang="sv-SE" dirty="0"/>
              <a:t> eller ympning.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Honungen får inte kontamineras av partiklar vid </a:t>
            </a:r>
            <a:r>
              <a:rPr lang="sv-SE" dirty="0" err="1"/>
              <a:t>rörning</a:t>
            </a:r>
            <a:r>
              <a:rPr lang="sv-SE" dirty="0"/>
              <a:t>. </a:t>
            </a:r>
          </a:p>
          <a:p>
            <a:endParaRPr lang="sv-SE" dirty="0"/>
          </a:p>
          <a:p>
            <a:r>
              <a:rPr lang="sv-SE" dirty="0"/>
              <a:t>Använd alltid egen honung vid tillverkning av ymp.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08015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CEF37-FEEE-E97D-6847-913F139F2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C630D19-7A26-3B34-6CCE-5DD178B3F8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16DB955-AB92-E4AA-E246-D0CDBB69D4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Värmning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Fara genom att honungens naturliga karaktär kan skadas vid överhettning.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Lagstiftningens krav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Allmänna krav på god hygien.</a:t>
            </a:r>
          </a:p>
          <a:p>
            <a:endParaRPr lang="sv-SE" dirty="0"/>
          </a:p>
          <a:p>
            <a:r>
              <a:rPr lang="sv-SE" dirty="0"/>
              <a:t>Livsmedelsverkets föreskrifter gällande honung, honungsdirektivet.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Alla producenter oavsett storlek är skyldiga att följa livsmedelsverkets föreskrifter och är därmed skyldiga att tillse att HMF-halten är under 40 milligram per kg under hela bäst-före-tiden.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09659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Branschens rekommendationer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För att tappa om kristalliserad honung kan den mjukgöras genom försiktig värmning.</a:t>
            </a:r>
          </a:p>
          <a:p>
            <a:endParaRPr lang="sv-SE" dirty="0"/>
          </a:p>
          <a:p>
            <a:r>
              <a:rPr lang="sv-SE" dirty="0"/>
              <a:t>Skydda honungen mot överhettning eftersom nedbrytningen är tids- och temperaturberoende. 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Honungens HMF-halt kan mätas för att säkerställa rätt hantering. HMF-halten förändras beroende på tid och temperatur.</a:t>
            </a:r>
          </a:p>
          <a:p>
            <a:endParaRPr lang="sv-SE" dirty="0"/>
          </a:p>
          <a:p>
            <a:r>
              <a:rPr lang="sv-SE" dirty="0"/>
              <a:t>Gammal eller felaktigt uppvärmd honung är olämplig som foder till bina.</a:t>
            </a: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r>
              <a:rPr lang="sv-SE" dirty="0"/>
              <a:t>Kontrollera regelbundet utrustningen för uppvärmning.</a:t>
            </a:r>
            <a:endParaRPr lang="sv-SE" dirty="0">
              <a:ea typeface="Calibri" panose="020F0502020204030204"/>
              <a:cs typeface="Calibri" panose="020F0502020204030204"/>
            </a:endParaRPr>
          </a:p>
          <a:p>
            <a:br>
              <a:rPr lang="en-US" dirty="0"/>
            </a:br>
            <a:endParaRPr lang="en-US" dirty="0"/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71733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7C600-622D-8424-9CE1-57A3AE427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FB9C675B-BE4D-B50B-CA16-1B3E98BA3C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F57CF59-5264-08C7-13EB-C8864FA607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Tappning och paketering av honung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Fara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Icke livsmedelsgodkända kärl eller konsumentförpackningar. </a:t>
            </a:r>
          </a:p>
          <a:p>
            <a:endParaRPr lang="sv-SE" dirty="0"/>
          </a:p>
          <a:p>
            <a:r>
              <a:rPr lang="sv-SE" dirty="0"/>
              <a:t>Användning av en konsumentförpackning som ej är redovisad till en godkänd producentansvarsorganisation. 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Glas- eller plastbitar, smuts eller andra partiklar i förpackningsmaterialet som kan ligga kvar i honungen efter fyllning.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Lagstiftningens krav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Allmänna krav på god hygien. </a:t>
            </a:r>
          </a:p>
          <a:p>
            <a:endParaRPr lang="sv-SE" dirty="0"/>
          </a:p>
          <a:p>
            <a:r>
              <a:rPr lang="sv-SE" dirty="0"/>
              <a:t>Materiel som används vid honungshanteringen ska vara godkända för kontakt med livsmedel.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Konsumentförpackningar ska uppfylla krav enligt producentansvarsförordning.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07682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ECEF6-F503-276E-A285-82DDBEBD7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34DECE42-1170-1162-8114-80E12B7049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BFBC9BF7-0618-9163-21B3-0C42D60A39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Branschens rekommendationer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• Kontrollera att konsumentförpackningen är godkänd för livsmedel.</a:t>
            </a:r>
          </a:p>
          <a:p>
            <a:r>
              <a:rPr lang="sv-SE" dirty="0"/>
              <a:t>• Kontrollera att producentansvar gäller för förpackningar.</a:t>
            </a:r>
          </a:p>
          <a:p>
            <a:r>
              <a:rPr lang="sv-SE" dirty="0"/>
              <a:t> • Konsumentförpackning ska ha tät förslutning och vara nya.</a:t>
            </a:r>
            <a:endParaRPr lang="sv-SE" dirty="0">
              <a:ea typeface="Calibri"/>
              <a:cs typeface="Calibri"/>
            </a:endParaRPr>
          </a:p>
          <a:p>
            <a:r>
              <a:rPr lang="sv-SE" dirty="0"/>
              <a:t> • Vänd alltid emballage och lock före fyllning för att upptäcka eventuella fasta föroreningar för att kassera konsumentförpackningen.</a:t>
            </a:r>
            <a:endParaRPr lang="sv-SE" dirty="0">
              <a:ea typeface="Calibri"/>
              <a:cs typeface="Calibri"/>
            </a:endParaRPr>
          </a:p>
          <a:p>
            <a:r>
              <a:rPr lang="sv-SE" dirty="0"/>
              <a:t> 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54562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3B870-C7C7-BA5B-C371-D546F89A9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B3AF198-F3EB-CA55-8EF9-12820FB9A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D313A53-E455-1159-EA51-BC4B230E57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Konsumentförpackning ska ha tät förslutning och vara nya.</a:t>
            </a:r>
          </a:p>
          <a:p>
            <a:endParaRPr lang="sv-SE" dirty="0"/>
          </a:p>
          <a:p>
            <a:endParaRPr lang="en-US" dirty="0"/>
          </a:p>
          <a:p>
            <a:r>
              <a:rPr lang="sv-SE" dirty="0"/>
              <a:t>Vid tappning i glasburkar måste det finnas genomarbetade rutiner för hur produkt och utrustning ska tas om hand om glas krossas under packningen.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sv-SE" dirty="0"/>
              <a:t>Lagring av konsumentförpackning före tappning ska ske på sådant sätt att de inte blir dammiga, smutsiga eller på annat sätt förorenade. </a:t>
            </a:r>
          </a:p>
          <a:p>
            <a:endParaRPr lang="en-US" dirty="0"/>
          </a:p>
          <a:p>
            <a:r>
              <a:rPr lang="sv-SE" dirty="0"/>
              <a:t>Försäljningsförpackning, Honung i vaxkaka ska endast produceras på särskilt avsedda ramar samt av bina producerade nya vaxkakor.</a:t>
            </a:r>
          </a:p>
          <a:p>
            <a:endParaRPr lang="en-US" dirty="0"/>
          </a:p>
          <a:p>
            <a:r>
              <a:rPr lang="sv-SE" dirty="0"/>
              <a:t>Förpackning av honung i vaxkaka ska vara utformad på sådant sätt att konsumenten alltid kan se vaxkakan, exempelvis genom användandet av en transparent förpackning.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244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Honung i sitt ursprungliga skick är ett säkert livsmedel</a:t>
            </a: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r>
              <a:rPr lang="sv-SE" dirty="0"/>
              <a:t>Biodlarens grundinställning bör ändå vara att hantera honungen med samma försiktighetsåtgärder som för andra livsmedel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Hygienregler och krav på hantering för riskminimering måste följas för att honung i konsumentförpackning ska vara säker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Producentansvar gäller alla, oavsett storlek på verksamhet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I denna första del fokuserar vi på allmän hygien i samband med hanteringen av honung. 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Mer specifik information om exempelvis lokaler och efterhantering av honung kommer längre fram</a:t>
            </a:r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45625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DC55D-B64D-5FD9-857D-5EA7C5218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DB8EEB0-DC8D-4E6A-AE94-E24BCE22AE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B7A23DE-6AB5-C29B-CAF4-CC93D3A944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Märkning, presentation och viktkontroll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Fara genom vilseledande information eller felaktig märkning.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Lagstiftningens krav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Märkningen ska </a:t>
            </a:r>
            <a:r>
              <a:rPr lang="sv-SE" dirty="0" err="1"/>
              <a:t>ska</a:t>
            </a:r>
            <a:r>
              <a:rPr lang="sv-SE" dirty="0"/>
              <a:t> vara tydlig så att konsumenten inte vilseleds.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• Den genomsnittliga tillåtna avvikelsen är reglerad i </a:t>
            </a:r>
            <a:r>
              <a:rPr lang="sv-SE" dirty="0" err="1"/>
              <a:t>Swedacs</a:t>
            </a:r>
            <a:r>
              <a:rPr lang="sv-SE" dirty="0"/>
              <a:t> regelverk som går att läsa på swedac.se.</a:t>
            </a:r>
            <a:endParaRPr lang="sv-SE" dirty="0">
              <a:ea typeface="Calibri"/>
              <a:cs typeface="Calibri"/>
            </a:endParaRPr>
          </a:p>
          <a:p>
            <a:r>
              <a:rPr lang="sv-SE" dirty="0"/>
              <a:t>• Livsmedelsverkets föreskrifter om honung. HMF får inte överstiga 40 milligram per kilo vid utgångsdatum.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2535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1FF99-B6CE-9269-4DC8-556C8AEDB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259701F-1D19-3F51-42B9-B03197AD09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1709F0D-B271-A787-88FE-8B174F48E4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Branschens rekommendationer.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  <a:p>
            <a:r>
              <a:rPr lang="sv-SE" dirty="0"/>
              <a:t>Följ märkningsbestämmelserna enligt livsmedelsverkets Märkning av honung i konsumentförpackning.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Vikt- eller volymuppgifter på konsumentförpackningarna ska följa gällande regler. Gör stickprov för att kontrollera vikt alternativt volym. Kontrollen ska dokumenteras.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Honung i vaxkaka ska vägas styckvis och nettovikt ska anges. 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Konsumentförpackningar förses med locksäkring.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24775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2E0E2-4553-B96C-AE8C-4899BF8B0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BA37DD7-EEE2-3749-34DE-E0A42C5F64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81EBD81-66CB-7227-8B3B-CCF9BEF8D7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Lagring av honung.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För hög lagringstemperatur och luftfuktighet samt för lång lagringstid kan ge ett skikt med högre vattenhalt i övre delen av förpackningen och få honungen att börja jäsa. </a:t>
            </a:r>
          </a:p>
          <a:p>
            <a:endParaRPr lang="sv-SE" dirty="0"/>
          </a:p>
          <a:p>
            <a:r>
              <a:rPr lang="sv-SE" dirty="0"/>
              <a:t>Felaktig lagring kan påverka HMF-halten negativt.</a:t>
            </a: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94031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4DF80-45F8-A424-5211-C17EE277B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3C48C3F-7CDE-0793-7E06-1874F26F5A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3D03DCA-385E-69A4-272C-F848869447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Lagstiftningens krav</a:t>
            </a:r>
          </a:p>
          <a:p>
            <a:endParaRPr lang="sv-SE" dirty="0"/>
          </a:p>
          <a:p>
            <a:endParaRPr lang="en-US" dirty="0"/>
          </a:p>
          <a:p>
            <a:r>
              <a:rPr lang="sv-SE" dirty="0"/>
              <a:t>Endast allmänna krav på god hygien.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HMF-halten vid utgångsdatum får inte överskrida gränsvärdet.</a:t>
            </a:r>
          </a:p>
          <a:p>
            <a:br>
              <a:rPr lang="en-US" dirty="0"/>
            </a:br>
            <a:endParaRPr lang="en-US" dirty="0"/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77364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144A1-971B-1AFF-4070-7E42AA737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9F3DDB0-D83A-D699-ABF3-6C952EA9B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B3491F0-0477-67B4-13A6-6C402756F8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Branschens rekommendationer.</a:t>
            </a:r>
          </a:p>
          <a:p>
            <a:endParaRPr lang="sv-SE" dirty="0"/>
          </a:p>
          <a:p>
            <a:endParaRPr lang="en-US" dirty="0"/>
          </a:p>
          <a:p>
            <a:r>
              <a:rPr lang="sv-SE" dirty="0"/>
              <a:t>Honung i bulk eller konsumentförpackning bör lagras svalt och i jämn temperatur.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Informera kunden om att </a:t>
            </a:r>
            <a:r>
              <a:rPr lang="sv-SE" dirty="0" err="1"/>
              <a:t>nyslungad</a:t>
            </a:r>
            <a:r>
              <a:rPr lang="sv-SE" dirty="0"/>
              <a:t> honung och honung i vaxkaka så småningom kommer att kristallisera. </a:t>
            </a: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r>
              <a:rPr lang="sv-SE" dirty="0"/>
              <a:t>Referensburk ska finnas för respektive </a:t>
            </a:r>
            <a:r>
              <a:rPr lang="sv-SE" dirty="0" err="1"/>
              <a:t>batch</a:t>
            </a:r>
            <a:r>
              <a:rPr lang="sv-SE" dirty="0"/>
              <a:t> och sparas minst så länge som motsvarande angivet bäst-före-datum.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00267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1283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Allmän hygien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  <a:p>
            <a:r>
              <a:rPr lang="sv-SE" dirty="0">
                <a:ea typeface="Calibri" panose="020F0502020204030204"/>
                <a:cs typeface="Calibri" panose="020F0502020204030204"/>
              </a:rPr>
              <a:t>Fara kan utgöras av sjukdomsspridning, bristande kompetens hos producenten eller felaktig honung som inte kan spåras och därför inte återkallas</a:t>
            </a: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r>
              <a:rPr lang="sv-SE" dirty="0">
                <a:ea typeface="Calibri" panose="020F0502020204030204"/>
                <a:cs typeface="Calibri" panose="020F0502020204030204"/>
              </a:rPr>
              <a:t>Lagstiftningens krav</a:t>
            </a: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r>
              <a:rPr lang="sv-SE" dirty="0">
                <a:ea typeface="Calibri" panose="020F0502020204030204"/>
                <a:cs typeface="Calibri" panose="020F0502020204030204"/>
              </a:rPr>
              <a:t>Den som hanterar honung ska vara vid god hälsa</a:t>
            </a: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r>
              <a:rPr lang="sv-SE" dirty="0">
                <a:ea typeface="Calibri" panose="020F0502020204030204"/>
                <a:cs typeface="Calibri" panose="020F0502020204030204"/>
              </a:rPr>
              <a:t>Personal ska känna till hälsorisker och säkra produktionsmetoder</a:t>
            </a: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r>
              <a:rPr lang="sv-SE" dirty="0">
                <a:ea typeface="Calibri" panose="020F0502020204030204"/>
                <a:cs typeface="Calibri" panose="020F0502020204030204"/>
              </a:rPr>
              <a:t>Honung ska kunna spåras ett steg framåt och bakåt i livsmedelskedjan</a:t>
            </a: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81471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3DABB-68E0-B74A-4A94-19E649320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59A4B58-171F-2621-4D70-68B2B324E6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63E45D9-B71E-EB29-5425-0D8E53E66D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Branschens rekommendationer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När man hanterar honung får man inte ha smittsamma sjukdomar som kan spridas via honungen.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Man ska ha rena händer och vid behov använda engångshandskar</a:t>
            </a: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4518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Skörd och honungshantering</a:t>
            </a:r>
          </a:p>
          <a:p>
            <a:endParaRPr lang="sv-SE" dirty="0"/>
          </a:p>
          <a:p>
            <a:endParaRPr lang="en-US" dirty="0"/>
          </a:p>
          <a:p>
            <a:r>
              <a:rPr lang="sv-SE" dirty="0">
                <a:ea typeface="Calibri"/>
                <a:cs typeface="Calibri"/>
              </a:rPr>
              <a:t>Faror i samband med tillsättning av ramar.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Ramar kan kontamineras under lagring, transport eller vid tillsättning.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Ramar tillverkade av olämpligt material kan utsöndra kemiska ämnen.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Bakterier eller mögelsporer kan vid oaktsamhet kontaminera och påverka honungens kvalitet.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Preparatrester som används vid exempelvis behandling av </a:t>
            </a:r>
            <a:r>
              <a:rPr lang="sv-SE" dirty="0" err="1">
                <a:ea typeface="Calibri"/>
                <a:cs typeface="Calibri"/>
              </a:rPr>
              <a:t>varroakvalster</a:t>
            </a:r>
            <a:r>
              <a:rPr lang="sv-SE" dirty="0">
                <a:ea typeface="Calibri"/>
                <a:cs typeface="Calibri"/>
              </a:rPr>
              <a:t> kan ackumuleras i vaxet.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Vaxet kan innehålla föroreningar.</a:t>
            </a: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7314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13653-BEFB-F2A9-FF79-FD938CE4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B299D5C-7E60-CB6A-0340-DABA5F66EB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5771EC0-252E-D948-A962-B4335B4EEC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Lagstiftningens krav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  <a:p>
            <a:r>
              <a:rPr lang="sv-SE" dirty="0"/>
              <a:t>Allmänna krav på god hygien.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 • Behandling mot skadegörare i biodlingen med veterinärföreskrivna preparat ska dokumenteras.</a:t>
            </a:r>
            <a:endParaRPr lang="sv-SE" dirty="0">
              <a:ea typeface="Calibri"/>
              <a:cs typeface="Calibri"/>
            </a:endParaRPr>
          </a:p>
          <a:p>
            <a:r>
              <a:rPr lang="sv-SE" dirty="0"/>
              <a:t> • All sjukdomsbehandling ska dokumenteras.</a:t>
            </a:r>
            <a:endParaRPr lang="sv-SE" dirty="0">
              <a:ea typeface="Calibri"/>
              <a:cs typeface="Calibri"/>
            </a:endParaRPr>
          </a:p>
          <a:p>
            <a:r>
              <a:rPr lang="sv-SE" dirty="0"/>
              <a:t> • Främmande substanser kan finnas i inköpt vax och därför ska man kunna redovisa spårbarhet från säker källa. 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13420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F2683-240D-71DC-C800-3A72F7771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073798F-3C0C-A16E-2529-C6BA942375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780A96C-D61F-961C-C225-11FD9C420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Branschens rekommendationer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Ramar och annan materiel ska vara rena och mögelfria och träramar ska vara av obehandlat material. 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Honungsramar ska vid behov bytas ut så att honungens första förpackning alltid är ren.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Behandling mot </a:t>
            </a:r>
            <a:r>
              <a:rPr lang="sv-SE" dirty="0" err="1"/>
              <a:t>varroa</a:t>
            </a:r>
            <a:r>
              <a:rPr lang="sv-SE" dirty="0"/>
              <a:t> ska ske enligt Jordbruksverkets anvisningar. 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För att uppfylla kraven på journalföring kan Biodlarnas läkemedelsjournal användas.</a:t>
            </a: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r>
              <a:rPr lang="sv-SE" dirty="0"/>
              <a:t>Leveransdokumentation bör sparas för möjlig spårbarhet.</a:t>
            </a:r>
          </a:p>
          <a:p>
            <a:br>
              <a:rPr lang="en-US" dirty="0"/>
            </a:br>
            <a:endParaRPr lang="en-US" dirty="0"/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212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2ADFB-7D38-E7A3-C987-4F6621D70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98835E1-D1F8-3789-8096-FA72E101A3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1EB3D5E-3E0E-4338-BBCF-7268026EF5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Skörd av honung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  <a:p>
            <a:r>
              <a:rPr lang="sv-SE" dirty="0">
                <a:ea typeface="Calibri"/>
                <a:cs typeface="Calibri"/>
              </a:rPr>
              <a:t>Fara kan uppstå genom </a:t>
            </a:r>
            <a:r>
              <a:rPr lang="sv-SE" dirty="0"/>
              <a:t>förorening av jordbakterier eller jordpartiklar om ramarna kommer i kontakt med marken eller om smuts dammar upp. 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Otillräckligt täckta ramar kan innebära för hög vattenhalt i honungen och därmed risk för jäsning. 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82523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 presenta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C211D6-2BB1-497F-8191-5CE0421D39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60" y="1929280"/>
            <a:ext cx="11126680" cy="3466148"/>
          </a:xfrm>
        </p:spPr>
        <p:txBody>
          <a:bodyPr>
            <a:norm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Startbild</a:t>
            </a:r>
            <a:r>
              <a:rPr lang="sv-SE" dirty="0"/>
              <a:t> presentation</a:t>
            </a:r>
          </a:p>
        </p:txBody>
      </p:sp>
    </p:spTree>
    <p:extLst>
      <p:ext uri="{BB962C8B-B14F-4D97-AF65-F5344CB8AC3E}">
        <p14:creationId xmlns:p14="http://schemas.microsoft.com/office/powerpoint/2010/main" val="33521500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bild presenta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4D270C-9E01-4F12-BAA6-A0409E1BA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0" y="1041057"/>
            <a:ext cx="11233212" cy="2509469"/>
          </a:xfrm>
        </p:spPr>
        <p:txBody>
          <a:bodyPr>
            <a:noAutofit/>
          </a:bodyPr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01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 med brö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299919"/>
            <a:ext cx="10363200" cy="947982"/>
          </a:xfrm>
        </p:spPr>
        <p:txBody>
          <a:bodyPr anchor="t"/>
          <a:lstStyle>
            <a:lvl1pPr algn="ctr">
              <a:defRPr sz="6000"/>
            </a:lvl1pPr>
          </a:lstStyle>
          <a:p>
            <a:r>
              <a:rPr lang="sv-SE" dirty="0"/>
              <a:t>Rubrik samt enkel brödtext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9" y="2409825"/>
            <a:ext cx="10363199" cy="244703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Enkel brödtext till rubriken.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503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enkel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47851" y="800794"/>
            <a:ext cx="8939073" cy="1254769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 till punktlista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47850" y="2253819"/>
            <a:ext cx="8939073" cy="304208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 dirty="0"/>
              <a:t>Nivå 1</a:t>
            </a:r>
          </a:p>
          <a:p>
            <a:pPr lvl="1"/>
            <a:r>
              <a:rPr lang="sv-SE" dirty="0"/>
              <a:t>Nivå 2 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12EC-4195-4D1F-A7CA-DC62D957D1B9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6985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or rubrik och brö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1097181"/>
            <a:ext cx="10515600" cy="1665070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sv-SE" dirty="0"/>
              <a:t>Stor rubrik och </a:t>
            </a:r>
            <a:br>
              <a:rPr lang="sv-SE" dirty="0"/>
            </a:br>
            <a:r>
              <a:rPr lang="sv-SE" dirty="0"/>
              <a:t>lite mindre brödtext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8200" y="2948205"/>
            <a:ext cx="10515600" cy="225244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Brödtext till den stora rubriken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E550-B18B-46E2-A878-D8EBCFAFFB86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2967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 två spalter,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Rubrik till två spalter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199" y="2276475"/>
            <a:ext cx="5181599" cy="39004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Nivå 1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162F4-1682-4275-A1BA-68243393BFFC}" type="datetime1">
              <a:rPr lang="sv-SE" smtClean="0"/>
              <a:t>2025-04-07</a:t>
            </a:fld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CF003D3-F355-4DB4-9223-58BB2C2ECFB1}"/>
              </a:ext>
            </a:extLst>
          </p:cNvPr>
          <p:cNvSpPr txBox="1"/>
          <p:nvPr userDrawn="1"/>
        </p:nvSpPr>
        <p:spPr>
          <a:xfrm>
            <a:off x="838201" y="2276475"/>
            <a:ext cx="518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Brödtextruta. Här kan man skriva en beskrivande text till en punktlista som ligger i spalt nummer 2.</a:t>
            </a:r>
          </a:p>
        </p:txBody>
      </p:sp>
    </p:spTree>
    <p:extLst>
      <p:ext uri="{BB962C8B-B14F-4D97-AF65-F5344CB8AC3E}">
        <p14:creationId xmlns:p14="http://schemas.microsoft.com/office/powerpoint/2010/main" val="289057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två spalter med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Rubrik till brödtextruta </a:t>
            </a:r>
            <a:br>
              <a:rPr lang="sv-SE" dirty="0"/>
            </a:br>
            <a:r>
              <a:rPr lang="sv-SE" dirty="0"/>
              <a:t>samt bild.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199" y="2276475"/>
            <a:ext cx="5181599" cy="39004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err="1"/>
              <a:t>Här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du </a:t>
            </a:r>
            <a:r>
              <a:rPr lang="en-US" dirty="0" err="1"/>
              <a:t>lägga</a:t>
            </a:r>
            <a:r>
              <a:rPr lang="en-US" dirty="0"/>
              <a:t> in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 till </a:t>
            </a:r>
            <a:r>
              <a:rPr lang="en-US" dirty="0" err="1"/>
              <a:t>brödtexten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spalt</a:t>
            </a:r>
            <a:r>
              <a:rPr lang="en-US" dirty="0"/>
              <a:t> 1.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162F4-1682-4275-A1BA-68243393BFFC}" type="datetime1">
              <a:rPr lang="sv-SE" smtClean="0"/>
              <a:t>2025-04-07</a:t>
            </a:fld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CF003D3-F355-4DB4-9223-58BB2C2ECFB1}"/>
              </a:ext>
            </a:extLst>
          </p:cNvPr>
          <p:cNvSpPr txBox="1"/>
          <p:nvPr userDrawn="1"/>
        </p:nvSpPr>
        <p:spPr>
          <a:xfrm>
            <a:off x="838201" y="2276475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Här är en brödtextruta. Skriv en beskrivande text till bilden i spalt 2.</a:t>
            </a:r>
          </a:p>
        </p:txBody>
      </p:sp>
    </p:spTree>
    <p:extLst>
      <p:ext uri="{BB962C8B-B14F-4D97-AF65-F5344CB8AC3E}">
        <p14:creationId xmlns:p14="http://schemas.microsoft.com/office/powerpoint/2010/main" val="346848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Rubrik till två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1" y="833107"/>
            <a:ext cx="8939073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 till två spalter m. rubrik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2230176"/>
            <a:ext cx="5157787" cy="503499"/>
          </a:xfrm>
        </p:spPr>
        <p:txBody>
          <a:bodyPr anchor="t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Rubrik spalt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805182"/>
            <a:ext cx="5157787" cy="255693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2230176"/>
            <a:ext cx="5183188" cy="503499"/>
          </a:xfrm>
        </p:spPr>
        <p:txBody>
          <a:bodyPr anchor="t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Rubrik spalt 2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805181"/>
            <a:ext cx="5183188" cy="338448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0903-0CFB-4D08-A37C-F75B03B9B29F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066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80608-DC36-496E-BF0F-8D54271F175A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4321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1019175"/>
            <a:ext cx="9375451" cy="74748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sv-SE" dirty="0"/>
              <a:t>Rubrik till bild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8200" y="1802168"/>
            <a:ext cx="10515600" cy="35688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8B863-CA0F-4FE0-A875-72EE2DC80837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1687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686494"/>
            <a:ext cx="893907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39518"/>
            <a:ext cx="10515600" cy="32137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0843" y="1939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1354E-417F-43C8-80A2-2459E5747AB2}" type="datetime1">
              <a:rPr lang="sv-SE" smtClean="0"/>
              <a:t>2025-04-07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20423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72" r:id="rId6"/>
    <p:sldLayoutId id="2147483665" r:id="rId7"/>
    <p:sldLayoutId id="2147483667" r:id="rId8"/>
    <p:sldLayoutId id="2147483669" r:id="rId9"/>
    <p:sldLayoutId id="2147483670" r:id="rId1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D7F792-081D-6C0F-6ABA-5F489CBF0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800" dirty="0">
                <a:latin typeface="Trebuchet MS"/>
              </a:rPr>
              <a:t>Säker Honungshantering</a:t>
            </a:r>
            <a:br>
              <a:rPr lang="sv-SE" sz="4800" dirty="0"/>
            </a:br>
            <a:r>
              <a:rPr lang="sv-SE" sz="3200">
                <a:latin typeface="Trebuchet MS"/>
              </a:rPr>
              <a:t>allmän hygien- en vägledning från kupa till burk</a:t>
            </a:r>
            <a:endParaRPr lang="sv-SE" sz="320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F88EE83-300A-D2D6-B433-43273EB00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8771" y="5157632"/>
            <a:ext cx="4785775" cy="1609483"/>
          </a:xfrm>
          <a:prstGeom prst="rect">
            <a:avLst/>
          </a:prstGeom>
        </p:spPr>
      </p:pic>
      <p:sp>
        <p:nvSpPr>
          <p:cNvPr id="5" name="textruta 3">
            <a:extLst>
              <a:ext uri="{FF2B5EF4-FFF2-40B4-BE49-F238E27FC236}">
                <a16:creationId xmlns:a16="http://schemas.microsoft.com/office/drawing/2014/main" id="{14E07FBA-7BB9-B6BE-B8A8-C0E017D08D76}"/>
              </a:ext>
            </a:extLst>
          </p:cNvPr>
          <p:cNvSpPr txBox="1"/>
          <p:nvPr/>
        </p:nvSpPr>
        <p:spPr>
          <a:xfrm>
            <a:off x="7619893" y="5838403"/>
            <a:ext cx="457210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dirty="0">
                <a:solidFill>
                  <a:schemeClr val="bg1"/>
                </a:solidFill>
              </a:rPr>
              <a:t>© Sveriges Biodlares Riksförbund</a:t>
            </a:r>
          </a:p>
          <a:p>
            <a:r>
              <a:rPr lang="sv-SE" b="1" dirty="0">
                <a:solidFill>
                  <a:schemeClr val="bg1"/>
                </a:solidFill>
              </a:rPr>
              <a:t>Utbildningsansvarig Richard Johansson</a:t>
            </a:r>
          </a:p>
        </p:txBody>
      </p:sp>
    </p:spTree>
    <p:extLst>
      <p:ext uri="{BB962C8B-B14F-4D97-AF65-F5344CB8AC3E}">
        <p14:creationId xmlns:p14="http://schemas.microsoft.com/office/powerpoint/2010/main" val="2523834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E796B-0241-219D-458B-876152C7B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0531D4-A152-34C4-C61D-DBD55BFE6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6653FA3-1A56-3D5F-125D-E3B47AC8A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912" y="1579789"/>
            <a:ext cx="7496175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460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D0EF4-24EF-E3A8-7443-DBE27D732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409AEB-07B5-1FC8-27E0-83024A80A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994733E6-A40D-55ED-4159-E7A865A9B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4100" y="193908"/>
            <a:ext cx="7543800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572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24B4C-C999-ED50-20A2-24C6EE10B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F87CE49-2D5D-31F4-7AE4-4EADBD2BC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BB4AE7D0-70DE-3DD3-5709-B9466D3CB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212" y="1333500"/>
            <a:ext cx="7267575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79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64C41F3-30C3-0A37-75AB-DA29AA36F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8830" y="1752600"/>
            <a:ext cx="8394340" cy="311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140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0A99770F-0F0D-1BEC-8E27-849D06153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207" y="193908"/>
            <a:ext cx="7658100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97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2E26A860-D4D1-64D3-D6D2-81BDD520A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9771" y="193908"/>
            <a:ext cx="6248740" cy="526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48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A992C3CD-F814-A024-7FE4-506168D33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4575" y="1506017"/>
            <a:ext cx="4861426" cy="37418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/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11E2614-39E3-30E4-3B59-468A4E7D42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212" y="1072940"/>
            <a:ext cx="72675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06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9B129765-E1D4-A4A9-1FCF-40C61B0AB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043" y="376470"/>
            <a:ext cx="6597581" cy="628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39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A992C3CD-F814-A024-7FE4-506168D33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E156E9F-3C01-E238-459F-0281CADE0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1712" y="1481137"/>
            <a:ext cx="7648575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092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32736-DBBF-7093-31DC-F99BB71BB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4482F158-B438-40BC-4C64-3EA05A8F9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D7410B-7A6D-A7DD-666F-22B25916F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93FAC440-23E0-DEA4-6EA1-30A7FCEE0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375" y="710115"/>
            <a:ext cx="7715250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71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28A027-2127-3240-BE7C-DE46D9349C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3526" y="1091817"/>
            <a:ext cx="7391809" cy="947982"/>
          </a:xfrm>
        </p:spPr>
        <p:txBody>
          <a:bodyPr>
            <a:normAutofit fontScale="90000"/>
          </a:bodyPr>
          <a:lstStyle/>
          <a:p>
            <a:pPr algn="l"/>
            <a:r>
              <a:rPr lang="sv-SE" sz="4400" dirty="0">
                <a:latin typeface="Trebuchet MS"/>
              </a:rPr>
              <a:t>Innehåll</a:t>
            </a:r>
            <a:br>
              <a:rPr lang="sv-SE" sz="4400" dirty="0"/>
            </a:br>
            <a:r>
              <a:rPr lang="sv-SE" sz="2700" dirty="0">
                <a:latin typeface="Trebuchet MS"/>
              </a:rPr>
              <a:t>Allmän hygien- vägledning för biodlare</a:t>
            </a:r>
            <a:br>
              <a:rPr lang="sv-SE" sz="2700" dirty="0">
                <a:latin typeface="Trebuchet MS"/>
              </a:rPr>
            </a:br>
            <a:r>
              <a:rPr lang="sv-SE" sz="2700" dirty="0">
                <a:latin typeface="Trebuchet MS"/>
              </a:rPr>
              <a:t>Kapitel 2,3 och 4 i boken Säker honungshantering</a:t>
            </a:r>
            <a:endParaRPr lang="sv-SE" sz="270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63F9FE8-598C-5DB0-3D2E-19FE8E397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dirty="0"/>
              <a:t>Datum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4E96EAB6-2F3A-2735-EC54-184BD3C566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3526" y="2039799"/>
            <a:ext cx="5433237" cy="27784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Allmän hygien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Skörd och honungshantering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Efterhantering av honung</a:t>
            </a:r>
          </a:p>
          <a:p>
            <a:pPr algn="l"/>
            <a:endParaRPr lang="sv-SE" dirty="0"/>
          </a:p>
        </p:txBody>
      </p:sp>
      <p:pic>
        <p:nvPicPr>
          <p:cNvPr id="7" name="Bildobjekt 6" descr="En bild som visar mat, gräs, läsk, kopp&#10;&#10;Automatiskt genererad beskrivning">
            <a:extLst>
              <a:ext uri="{FF2B5EF4-FFF2-40B4-BE49-F238E27FC236}">
                <a16:creationId xmlns:a16="http://schemas.microsoft.com/office/drawing/2014/main" id="{EEEC40CE-98A8-D7DC-6670-DBD006F51A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3053" y="2454440"/>
            <a:ext cx="3040711" cy="372947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558699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8E432-8547-342A-6569-F3B65D04E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D75F43DE-DD6C-69CB-1C0D-D9F96A857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6CC7428-BE80-F9C2-4ABE-904D52B46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49B35B3-6834-428D-6AB5-A562610E5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4478" y="471488"/>
            <a:ext cx="7325618" cy="574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650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3E1E5-A53E-15EE-6DB1-4CA94352A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97317623-842B-FBC5-DDEB-DE2A657991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B298F26-C742-69F5-9D89-310769664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BD4D6710-2A83-4E93-BD33-978693EC2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060" y="719640"/>
            <a:ext cx="737235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2366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CEF32-A6E1-F8F3-500A-B68D8033A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F79FBF59-FAE2-0A37-4371-0F4397A96E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C12E8EA-5F74-F0C8-DCD1-FF12FA1BC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2BB7CFA1-A942-1DE7-DCBF-29EB322052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372" y="517720"/>
            <a:ext cx="7705725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627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4237C-1689-312F-1953-316510E1F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2EB51E84-6063-D884-9E73-065211733B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41C777-02BB-B5DD-2689-080DCDDC9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0354753-1144-015D-93FE-9C48A3EC3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6592" y="376470"/>
            <a:ext cx="7291879" cy="498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0916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AA629F4-4002-9A87-A0E1-2B62B0FD0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0111" y="177126"/>
            <a:ext cx="7371778" cy="585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246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92E11-BC78-7489-83A0-9A991F357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44C31B-BF2F-EEBD-30DE-968B6DAE4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70AF742-F851-B28F-3C4D-6AA14587E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1269" y="365585"/>
            <a:ext cx="7129462" cy="558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9425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7866696-6BA4-372A-D39B-1FCC9A9B6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375" y="477911"/>
            <a:ext cx="7426620" cy="527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6994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B08EE-228E-B930-7026-A4D27B498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6180CCB-7FDD-13A5-62A7-055C73500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76D485A-8161-C2EE-5F83-7DFAA8CAB6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861" y="506289"/>
            <a:ext cx="6286278" cy="584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6625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2A792-BBE1-C537-34D6-112572581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EF02A2A-E86E-01AB-2A67-EE253AEF5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FD2209C6-BC50-074D-1616-A645694DB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2698" y="559033"/>
            <a:ext cx="766762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786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962D6-D24A-334F-814D-0038833B6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D5FAAAC-572B-5601-13C8-630DBAC2C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52A3674-D892-60EA-C9BD-6ED6434E2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054" y="193908"/>
            <a:ext cx="7133892" cy="601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861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sp>
        <p:nvSpPr>
          <p:cNvPr id="7" name="Underrubrik 6">
            <a:extLst>
              <a:ext uri="{FF2B5EF4-FFF2-40B4-BE49-F238E27FC236}">
                <a16:creationId xmlns:a16="http://schemas.microsoft.com/office/drawing/2014/main" id="{733F0118-13D4-D0FA-659B-B2B4962D94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358" y="1001365"/>
            <a:ext cx="7650245" cy="380847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Honung i sitt ursprungliga skick är ett säkert livsmedel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Biodlarens grundinställning bör ändå vara att hantera honungen med samma försiktighetsåtgärder som för andra livsmedel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Hygienregler och krav på hantering för riskminimering måste följas för att honung i konsumentförpackning ska vara säker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Producentansvar gäller alla, oavsett storlek på verksamhet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I denna första del fokuserar vi på allmän hygien i samband med hanteringen av honung.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Mer specifik information om exempelvis lokaler och efterhantering av honung kommer längre fram</a:t>
            </a:r>
          </a:p>
        </p:txBody>
      </p:sp>
      <p:pic>
        <p:nvPicPr>
          <p:cNvPr id="5" name="Bildobjekt 4" descr="En bild som visar inomhus&#10;&#10;Automatiskt genererad beskrivning med medelhög exakthet">
            <a:extLst>
              <a:ext uri="{FF2B5EF4-FFF2-40B4-BE49-F238E27FC236}">
                <a16:creationId xmlns:a16="http://schemas.microsoft.com/office/drawing/2014/main" id="{FAEB5675-89AC-6EDB-5E3F-1AB2A15B81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4932" y="2636520"/>
            <a:ext cx="2833071" cy="264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416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EFF9E-5F91-712B-AAB6-62D5E8DB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211DF076-D05D-53DA-FC1F-7E16DA99DA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190E67C-3E06-CE30-F751-7E44E44EC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BF65C67-A5CC-EFC6-2F8F-BD21F3140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6696" y="559033"/>
            <a:ext cx="6818607" cy="510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6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15B4F-16C0-D133-656D-D157F3004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1F134436-00C4-DFFC-CBFC-0941EF67C2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55F1407-62E9-21DC-25D0-E00535AF2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DB1B033-5E0E-7BB4-5E63-CE678EC16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762" y="376470"/>
            <a:ext cx="7610475" cy="564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5991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602EB-2F20-6527-76B3-CAA1DA086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D27BE985-E43B-DF3E-078A-8099BE3169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DA5FAC-E2D7-9DAC-577D-E70E83BC4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1952FCA-8781-131B-EC0B-4688679EF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722" y="433890"/>
            <a:ext cx="7629525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500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9D51D-6B97-CBB9-83E2-E7F8B8F12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81EE8114-9426-20C3-41BC-A5B3BE7E52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FE335F3-3AE4-F495-8283-05075C697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A7E20EA-5197-DD8A-30AF-80900FCA9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375" y="1952625"/>
            <a:ext cx="7715250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0387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33C82-9AE9-26FA-60A5-DD3FBEA33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F78E913C-BA1E-ED87-606F-54DAB733D1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21850D9-A1EE-07D4-5819-C2702F917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0BC41128-9EAB-889A-3735-E11706D39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1910" y="376470"/>
            <a:ext cx="7486650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6723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ckensnitt, text, logotyp, Grafik&#10;&#10;Automatiskt genererad beskrivning">
            <a:extLst>
              <a:ext uri="{FF2B5EF4-FFF2-40B4-BE49-F238E27FC236}">
                <a16:creationId xmlns:a16="http://schemas.microsoft.com/office/drawing/2014/main" id="{FD39A8F6-BD29-6072-7A30-06B5B2F4A8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7878" y="1563716"/>
            <a:ext cx="4410099" cy="127222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851978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04498-3D55-9573-18EE-CCC5FE8CA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4825" y="559033"/>
            <a:ext cx="5181601" cy="947982"/>
          </a:xfrm>
        </p:spPr>
        <p:txBody>
          <a:bodyPr>
            <a:normAutofit/>
          </a:bodyPr>
          <a:lstStyle/>
          <a:p>
            <a:r>
              <a:rPr lang="sv-SE" sz="4000" dirty="0">
                <a:latin typeface="Trebuchet MS"/>
              </a:rPr>
              <a:t>Allmän hygien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CD842AC-2CA4-28C0-DA8E-D19764443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0966" y="1228723"/>
            <a:ext cx="7050885" cy="402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623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89312-FFE3-4818-A03B-91A39C644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AE545E-714C-54CF-CD6B-E1266D8DF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FB12B8FE-6FC3-9D8D-A9AC-23E10C7E0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212" y="772964"/>
            <a:ext cx="7562850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089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8F9B5-98E6-9F31-B8CF-3BB2FE96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89152BE-F986-B037-1DEF-6573AAE4E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4829" y="193908"/>
            <a:ext cx="6023814" cy="521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253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509E7-72C9-85A0-4618-DFCBA4CB1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7A91632-B30B-4425-6487-3F4F73E71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D07BE846-AB52-0890-07FE-AD5135292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300" y="1895475"/>
            <a:ext cx="739140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24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C5679-B309-F8FB-62B1-8E4415AD4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12BA46C-B413-DE1A-4C51-BF27790D5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9E929FE-1C92-7943-573A-6968EB666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454" y="193908"/>
            <a:ext cx="7829550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831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367BA-103C-228E-E8AD-B0ECC762B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51DF1C5-5854-028D-7BB2-F63E4D115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349D5DA-099B-FC15-7E90-B63AAD34D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5214" y="193908"/>
            <a:ext cx="6041571" cy="526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732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Biodlarna palett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FF9900"/>
      </a:accent1>
      <a:accent2>
        <a:srgbClr val="C99801"/>
      </a:accent2>
      <a:accent3>
        <a:srgbClr val="FEBD5E"/>
      </a:accent3>
      <a:accent4>
        <a:srgbClr val="FDCB34"/>
      </a:accent4>
      <a:accent5>
        <a:srgbClr val="FFEF7B"/>
      </a:accent5>
      <a:accent6>
        <a:srgbClr val="FFF9D3"/>
      </a:accent6>
      <a:hlink>
        <a:srgbClr val="0051BA"/>
      </a:hlink>
      <a:folHlink>
        <a:srgbClr val="FFE523"/>
      </a:folHlink>
    </a:clrScheme>
    <a:fontScheme name="Biodlarna tecke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mall Biodlarna.potx" id="{AB193F6A-E440-452A-90C3-ACB4520F52FB}" vid="{0EA0CE28-EB50-4E20-BF13-CBCC86C01D0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13D16DB00AC144C99E3851ADF14128E" ma:contentTypeVersion="11" ma:contentTypeDescription="Skapa ett nytt dokument." ma:contentTypeScope="" ma:versionID="134ee10c79c8a7ba68ee75060cc76026">
  <xsd:schema xmlns:xsd="http://www.w3.org/2001/XMLSchema" xmlns:xs="http://www.w3.org/2001/XMLSchema" xmlns:p="http://schemas.microsoft.com/office/2006/metadata/properties" xmlns:ns2="7134e5d6-8d1a-4803-aeec-2fc7aba59231" xmlns:ns3="24be2b87-dbea-43e7-ae5c-b4aab4c12e5f" targetNamespace="http://schemas.microsoft.com/office/2006/metadata/properties" ma:root="true" ma:fieldsID="4c39866ea636b136d003659738c21ae9" ns2:_="" ns3:_="">
    <xsd:import namespace="7134e5d6-8d1a-4803-aeec-2fc7aba59231"/>
    <xsd:import namespace="24be2b87-dbea-43e7-ae5c-b4aab4c12e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34e5d6-8d1a-4803-aeec-2fc7aba592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eringar" ma:readOnly="false" ma:fieldId="{5cf76f15-5ced-4ddc-b409-7134ff3c332f}" ma:taxonomyMulti="true" ma:sspId="c76a1ed7-6710-4c92-be3d-022aab37ab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be2b87-dbea-43e7-ae5c-b4aab4c12e5f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5f35bb69-d7d5-4720-ad0a-afc92d15a8fb}" ma:internalName="TaxCatchAll" ma:showField="CatchAllData" ma:web="24be2b87-dbea-43e7-ae5c-b4aab4c12e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34e5d6-8d1a-4803-aeec-2fc7aba59231">
      <Terms xmlns="http://schemas.microsoft.com/office/infopath/2007/PartnerControls"/>
    </lcf76f155ced4ddcb4097134ff3c332f>
    <TaxCatchAll xmlns="24be2b87-dbea-43e7-ae5c-b4aab4c12e5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D42F92-F718-4605-A58D-B43673F242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34e5d6-8d1a-4803-aeec-2fc7aba59231"/>
    <ds:schemaRef ds:uri="24be2b87-dbea-43e7-ae5c-b4aab4c12e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5F3973-AC59-466A-9A59-01CB88608015}">
  <ds:schemaRefs>
    <ds:schemaRef ds:uri="http://schemas.microsoft.com/office/2006/documentManagement/types"/>
    <ds:schemaRef ds:uri="http://schemas.microsoft.com/office/infopath/2007/PartnerControls"/>
    <ds:schemaRef ds:uri="24be2b87-dbea-43e7-ae5c-b4aab4c12e5f"/>
    <ds:schemaRef ds:uri="7134e5d6-8d1a-4803-aeec-2fc7aba59231"/>
    <ds:schemaRef ds:uri="http://purl.org/dc/dcmitype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0B8A49A-7B4A-44B5-8049-1833CDC051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mall Biodlarna</Template>
  <TotalTime>1354</TotalTime>
  <Words>1897</Words>
  <Application>Microsoft Office PowerPoint</Application>
  <PresentationFormat>Bredbild</PresentationFormat>
  <Paragraphs>390</Paragraphs>
  <Slides>35</Slides>
  <Notes>35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35</vt:i4>
      </vt:variant>
    </vt:vector>
  </HeadingPairs>
  <TitlesOfParts>
    <vt:vector size="40" baseType="lpstr">
      <vt:lpstr>Arial</vt:lpstr>
      <vt:lpstr>Calibri</vt:lpstr>
      <vt:lpstr>Cocogoose</vt:lpstr>
      <vt:lpstr>Trebuchet MS</vt:lpstr>
      <vt:lpstr>Office-tema</vt:lpstr>
      <vt:lpstr>Säker Honungshantering allmän hygien- en vägledning från kupa till burk</vt:lpstr>
      <vt:lpstr>Innehåll Allmän hygien- vägledning för biodlare Kapitel 2,3 och 4 i boken Säker honungshantering</vt:lpstr>
      <vt:lpstr>PowerPoint-presentation</vt:lpstr>
      <vt:lpstr>Allmän hygien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Richard Johansson</dc:creator>
  <cp:lastModifiedBy>Fredrik Pettersson</cp:lastModifiedBy>
  <cp:revision>758</cp:revision>
  <dcterms:created xsi:type="dcterms:W3CDTF">2023-12-30T16:58:53Z</dcterms:created>
  <dcterms:modified xsi:type="dcterms:W3CDTF">2025-04-07T17:00:27Z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0x010100713D16DB00AC144C99E3851ADF14128E</vt:lpwstr>
  </property>
  <property fmtid="{D5CDD505-2E9C-101B-9397-08002B2CF9AE}" pid="3" name="MediaServiceImageTags">
    <vt:lpwstr/>
  </property>
</Properties>
</file>